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9.xml" ContentType="application/vnd.openxmlformats-officedocument.theme+xml"/>
  <Override PartName="/ppt/slideLayouts/slideLayout23.xml" ContentType="application/vnd.openxmlformats-officedocument.presentationml.slideLayout+xml"/>
  <Override PartName="/ppt/theme/theme10.xml" ContentType="application/vnd.openxmlformats-officedocument.theme+xml"/>
  <Override PartName="/ppt/slideLayouts/slideLayout24.xml" ContentType="application/vnd.openxmlformats-officedocument.presentationml.slideLayout+xml"/>
  <Override PartName="/ppt/theme/theme11.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2.xml" ContentType="application/vnd.openxmlformats-officedocument.theme+xml"/>
  <Override PartName="/ppt/slideLayouts/slideLayout27.xml" ContentType="application/vnd.openxmlformats-officedocument.presentationml.slideLayout+xml"/>
  <Override PartName="/ppt/theme/theme1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4.xml" ContentType="application/vnd.openxmlformats-officedocument.theme+xml"/>
  <Override PartName="/ppt/slideLayouts/slideLayout3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25" r:id="rId5"/>
    <p:sldMasterId id="2147483672" r:id="rId6"/>
    <p:sldMasterId id="2147483677" r:id="rId7"/>
    <p:sldMasterId id="2147483683" r:id="rId8"/>
    <p:sldMasterId id="2147483686" r:id="rId9"/>
    <p:sldMasterId id="2147483692" r:id="rId10"/>
    <p:sldMasterId id="2147483698" r:id="rId11"/>
    <p:sldMasterId id="2147483701" r:id="rId12"/>
    <p:sldMasterId id="2147483704" r:id="rId13"/>
    <p:sldMasterId id="2147483716" r:id="rId14"/>
    <p:sldMasterId id="2147483669" r:id="rId15"/>
    <p:sldMasterId id="2147483723" r:id="rId16"/>
    <p:sldMasterId id="2147483718" r:id="rId17"/>
    <p:sldMasterId id="2147483721" r:id="rId18"/>
  </p:sldMasterIdLst>
  <p:notesMasterIdLst>
    <p:notesMasterId r:id="rId43"/>
  </p:notesMasterIdLst>
  <p:handoutMasterIdLst>
    <p:handoutMasterId r:id="rId44"/>
  </p:handoutMasterIdLst>
  <p:sldIdLst>
    <p:sldId id="548" r:id="rId19"/>
    <p:sldId id="555" r:id="rId20"/>
    <p:sldId id="1235" r:id="rId21"/>
    <p:sldId id="1252" r:id="rId22"/>
    <p:sldId id="1254" r:id="rId23"/>
    <p:sldId id="290" r:id="rId24"/>
    <p:sldId id="1245" r:id="rId25"/>
    <p:sldId id="1257" r:id="rId26"/>
    <p:sldId id="1249" r:id="rId27"/>
    <p:sldId id="1881839900" r:id="rId28"/>
    <p:sldId id="1243" r:id="rId29"/>
    <p:sldId id="288" r:id="rId30"/>
    <p:sldId id="1237" r:id="rId31"/>
    <p:sldId id="1238" r:id="rId32"/>
    <p:sldId id="1239" r:id="rId33"/>
    <p:sldId id="1259" r:id="rId34"/>
    <p:sldId id="1253" r:id="rId35"/>
    <p:sldId id="1236" r:id="rId36"/>
    <p:sldId id="1240" r:id="rId37"/>
    <p:sldId id="302" r:id="rId38"/>
    <p:sldId id="1251" r:id="rId39"/>
    <p:sldId id="1242" r:id="rId40"/>
    <p:sldId id="1258" r:id="rId41"/>
    <p:sldId id="667"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524">
          <p15:clr>
            <a:srgbClr val="A4A3A4"/>
          </p15:clr>
        </p15:guide>
        <p15:guide id="4" pos="269">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5D3734-165B-CDFE-A0D1-EAD8AD05018E}" name="Elodie BENANI" initials="EB" userId="S::elodie_benani@escardio.net::dc481405-9033-46e6-8ee4-5696507261fe" providerId="AD"/>
  <p188:author id="{61DBC93D-9CF1-A167-77AC-F73687C7E524}" name="Guest User" initials="GU" userId="S::urn:spo:anon#d770bea92fdbef0fac1379ded09bb8a6b3a5ddd684a24816e50546cc6cd4ca6c::" providerId="AD"/>
  <p188:author id="{AEE8FE41-1C86-F905-F750-015E6917BA26}" name="Catherine ORR" initials="CO" userId="S::catherine_orr@escardio.net::1f6db2f4-fd52-41ea-9746-6a55c4f742d2" providerId="AD"/>
  <p188:author id="{B69A5C43-2DE6-2829-18D0-A304BF06A492}" name="Margaret BOST" initials="MB" userId="S::margaret_bost@escardio.net::85a2ecfe-eb90-4e60-919e-1e2c4a43891d" providerId="AD"/>
  <p188:author id="{45B4746F-46FB-69C6-24C8-F435728BC34C}" name="Carla MORELLI" initials="CM" userId="S::carla_morelli@escardio.net::fa5d7e31-8a63-4740-88f4-73816d539247" providerId="AD"/>
  <p188:author id="{98DD1370-D8ED-6C1D-A18C-15751D596020}" name="Alexandra HENRY" initials="AH" userId="S::alexandra_henry@escardio.net::45717046-47e4-4e20-aa3b-0b5e24dada34" providerId="AD"/>
  <p188:author id="{E1966685-45EF-1B42-31CB-6FB694C75CFA}" name="Valentina TURSINI" initials="VT" userId="S::valentina_tursini@escardio.net::aefeee39-d871-4c34-8166-58bd2f7936f9" providerId="AD"/>
  <p188:author id="{7A509E9E-7D61-8E1A-3DF9-2DA7A44620FB}" name="Carlotta FORNARI" initials="CF" userId="S::carlotta_fornari@escardio.net::c98db46c-f378-4f8a-bd07-a7250afe9b33" providerId="AD"/>
  <p188:author id="{6B4046AF-4F4B-8211-EEC4-71C64227E729}" name="Rachel WATTEL" initials="RW" userId="S::rachel_wattel@escardio.net::427cad29-9624-456a-b41b-f75dda834b98" providerId="AD"/>
  <p188:author id="{8A54C8B6-9042-C344-7725-33BF1B3F294B}" name="Kevin HOUSTON" initials="KH" userId="S::kevin_houston@escardio.net::39886aea-7976-46ed-ad80-ee9f5c4fd87f" providerId="AD"/>
  <p188:author id="{16C44AC7-9F0E-139C-C1DA-FFE22574BCCD}" name="Maud MALLET" initials="MM" userId="S::maud_mallet@escardio.net::19c1536d-9366-40af-8ee4-df25432dddf4" providerId="AD"/>
  <p188:author id="{E756A2D3-B04C-9F45-E03F-DF601F464F52}" name="Léa BERGAMASCHI" initials="LB" userId="S::lea_bergamaschi@escardio.net::94d44fff-c978-43f3-afc5-82967590f22a" providerId="AD"/>
  <p188:author id="{9D7BEAE9-93A7-4893-48E1-5AFE8688D390}" name="Malek LEBSIR" initials="ML" userId="S::malek_lebsir@escardio.net::78f7dbe2-6ef9-4202-8de0-12fd0d0572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00"/>
    <a:srgbClr val="FFBF08"/>
    <a:srgbClr val="F9A900"/>
    <a:srgbClr val="AE1022"/>
    <a:srgbClr val="8D9BA7"/>
    <a:srgbClr val="7088BD"/>
    <a:srgbClr val="8193B1"/>
    <a:srgbClr val="6B8BBD"/>
    <a:srgbClr val="7270BE"/>
    <a:srgbClr val="9F6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0" autoAdjust="0"/>
    <p:restoredTop sz="94907"/>
  </p:normalViewPr>
  <p:slideViewPr>
    <p:cSldViewPr snapToGrid="0">
      <p:cViewPr varScale="1">
        <p:scale>
          <a:sx n="100" d="100"/>
          <a:sy n="100" d="100"/>
        </p:scale>
        <p:origin x="576" y="72"/>
      </p:cViewPr>
      <p:guideLst>
        <p:guide orient="horz" pos="1620"/>
        <p:guide pos="2880"/>
        <p:guide pos="5524"/>
        <p:guide pos="26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3EE2EF-C107-4DEC-ABEE-03A26B8E9D75}"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US"/>
        </a:p>
      </dgm:t>
    </dgm:pt>
    <dgm:pt modelId="{A598E1BC-6E7C-4865-AFA4-5F8B9B91C523}">
      <dgm:prSet phldrT="[Text]"/>
      <dgm:spPr/>
      <dgm:t>
        <a:bodyPr/>
        <a:lstStyle/>
        <a:p>
          <a:r>
            <a:rPr lang="en-US"/>
            <a:t>May 23</a:t>
          </a:r>
        </a:p>
      </dgm:t>
    </dgm:pt>
    <dgm:pt modelId="{81B70998-2531-4C94-9A9D-F716B8B0FDEE}" type="parTrans" cxnId="{49460D73-0F24-43E5-A073-A70B3A2A2849}">
      <dgm:prSet/>
      <dgm:spPr/>
      <dgm:t>
        <a:bodyPr/>
        <a:lstStyle/>
        <a:p>
          <a:endParaRPr lang="en-US"/>
        </a:p>
      </dgm:t>
    </dgm:pt>
    <dgm:pt modelId="{186B8E5A-EC57-452C-BAB1-BFA71AD22C2D}" type="sibTrans" cxnId="{49460D73-0F24-43E5-A073-A70B3A2A2849}">
      <dgm:prSet/>
      <dgm:spPr/>
      <dgm:t>
        <a:bodyPr/>
        <a:lstStyle/>
        <a:p>
          <a:endParaRPr lang="en-US"/>
        </a:p>
      </dgm:t>
    </dgm:pt>
    <dgm:pt modelId="{5522D07F-9533-4243-AC35-9DAB118B47DE}">
      <dgm:prSet phldrT="[Text]"/>
      <dgm:spPr/>
      <dgm:t>
        <a:bodyPr/>
        <a:lstStyle/>
        <a:p>
          <a:r>
            <a:rPr lang="en-US"/>
            <a:t>Oct 23</a:t>
          </a:r>
        </a:p>
      </dgm:t>
    </dgm:pt>
    <dgm:pt modelId="{784393AC-B773-4B58-A8BE-BAA22585915E}" type="parTrans" cxnId="{91C2803C-C3CE-47F1-8398-2041F4D40A7B}">
      <dgm:prSet/>
      <dgm:spPr/>
      <dgm:t>
        <a:bodyPr/>
        <a:lstStyle/>
        <a:p>
          <a:endParaRPr lang="en-US"/>
        </a:p>
      </dgm:t>
    </dgm:pt>
    <dgm:pt modelId="{938E79A3-CAFE-4AC7-B1EC-C97F5A506682}" type="sibTrans" cxnId="{91C2803C-C3CE-47F1-8398-2041F4D40A7B}">
      <dgm:prSet/>
      <dgm:spPr/>
      <dgm:t>
        <a:bodyPr/>
        <a:lstStyle/>
        <a:p>
          <a:endParaRPr lang="en-US"/>
        </a:p>
      </dgm:t>
    </dgm:pt>
    <dgm:pt modelId="{6737F5F2-09E2-402A-976C-FD54FFE3F098}">
      <dgm:prSet/>
      <dgm:spPr/>
      <dgm:t>
        <a:bodyPr/>
        <a:lstStyle/>
        <a:p>
          <a:r>
            <a:rPr lang="en-US"/>
            <a:t>Nov 23</a:t>
          </a:r>
        </a:p>
      </dgm:t>
    </dgm:pt>
    <dgm:pt modelId="{C560A03E-C363-4050-9F9B-4CD6DAA5F956}" type="parTrans" cxnId="{9BC70AE2-5605-420D-9022-5C0F1DA83D4A}">
      <dgm:prSet/>
      <dgm:spPr/>
      <dgm:t>
        <a:bodyPr/>
        <a:lstStyle/>
        <a:p>
          <a:endParaRPr lang="en-US"/>
        </a:p>
      </dgm:t>
    </dgm:pt>
    <dgm:pt modelId="{4E477C8A-5E17-427C-A413-2DB9F135B027}" type="sibTrans" cxnId="{9BC70AE2-5605-420D-9022-5C0F1DA83D4A}">
      <dgm:prSet/>
      <dgm:spPr/>
      <dgm:t>
        <a:bodyPr/>
        <a:lstStyle/>
        <a:p>
          <a:endParaRPr lang="en-US"/>
        </a:p>
      </dgm:t>
    </dgm:pt>
    <dgm:pt modelId="{B9C2ABCC-D4F9-4BD1-9E8E-240251C9521F}">
      <dgm:prSet/>
      <dgm:spPr/>
      <dgm:t>
        <a:bodyPr/>
        <a:lstStyle/>
        <a:p>
          <a:r>
            <a:rPr lang="en-US"/>
            <a:t>Dec 23</a:t>
          </a:r>
        </a:p>
      </dgm:t>
    </dgm:pt>
    <dgm:pt modelId="{961F1C82-54C9-4178-AA77-407CB9ADE984}" type="parTrans" cxnId="{EE9F5254-AA51-42D1-9D79-1E61552E5A0A}">
      <dgm:prSet/>
      <dgm:spPr/>
      <dgm:t>
        <a:bodyPr/>
        <a:lstStyle/>
        <a:p>
          <a:endParaRPr lang="en-US"/>
        </a:p>
      </dgm:t>
    </dgm:pt>
    <dgm:pt modelId="{90B7A424-7195-4F00-B84A-1A8DE7198662}" type="sibTrans" cxnId="{EE9F5254-AA51-42D1-9D79-1E61552E5A0A}">
      <dgm:prSet/>
      <dgm:spPr/>
      <dgm:t>
        <a:bodyPr/>
        <a:lstStyle/>
        <a:p>
          <a:endParaRPr lang="en-US"/>
        </a:p>
      </dgm:t>
    </dgm:pt>
    <dgm:pt modelId="{A8E85538-DC00-47AA-A02A-B6B5D99A7264}">
      <dgm:prSet/>
      <dgm:spPr/>
      <dgm:t>
        <a:bodyPr/>
        <a:lstStyle/>
        <a:p>
          <a:r>
            <a:rPr lang="en-US"/>
            <a:t>Jan 24</a:t>
          </a:r>
        </a:p>
      </dgm:t>
    </dgm:pt>
    <dgm:pt modelId="{4EF24767-529D-40D7-A658-5585A2BC7A5A}" type="parTrans" cxnId="{E963C6E2-8025-432A-B5CE-C54A0CC45AE6}">
      <dgm:prSet/>
      <dgm:spPr/>
      <dgm:t>
        <a:bodyPr/>
        <a:lstStyle/>
        <a:p>
          <a:endParaRPr lang="en-US"/>
        </a:p>
      </dgm:t>
    </dgm:pt>
    <dgm:pt modelId="{64142E4B-DD2B-4BAD-9170-B0592BF3DAAF}" type="sibTrans" cxnId="{E963C6E2-8025-432A-B5CE-C54A0CC45AE6}">
      <dgm:prSet/>
      <dgm:spPr/>
      <dgm:t>
        <a:bodyPr/>
        <a:lstStyle/>
        <a:p>
          <a:endParaRPr lang="en-US"/>
        </a:p>
      </dgm:t>
    </dgm:pt>
    <dgm:pt modelId="{334605D4-4C9C-4F85-9E6E-5548AD9311F6}">
      <dgm:prSet/>
      <dgm:spPr/>
      <dgm:t>
        <a:bodyPr/>
        <a:lstStyle/>
        <a:p>
          <a:r>
            <a:rPr lang="en-US"/>
            <a:t>Feb 24</a:t>
          </a:r>
        </a:p>
      </dgm:t>
    </dgm:pt>
    <dgm:pt modelId="{BCE19D0C-E283-4D38-923F-15A1C3AFA23C}" type="parTrans" cxnId="{03A48DBB-6858-4FFF-9AF9-5B73382D78EA}">
      <dgm:prSet/>
      <dgm:spPr/>
      <dgm:t>
        <a:bodyPr/>
        <a:lstStyle/>
        <a:p>
          <a:endParaRPr lang="en-US"/>
        </a:p>
      </dgm:t>
    </dgm:pt>
    <dgm:pt modelId="{EA1EBC8A-965D-4C5C-B452-A137E64249B0}" type="sibTrans" cxnId="{03A48DBB-6858-4FFF-9AF9-5B73382D78EA}">
      <dgm:prSet/>
      <dgm:spPr/>
      <dgm:t>
        <a:bodyPr/>
        <a:lstStyle/>
        <a:p>
          <a:endParaRPr lang="en-US"/>
        </a:p>
      </dgm:t>
    </dgm:pt>
    <dgm:pt modelId="{0115F27A-3DB6-4D7C-92B2-C04374DB0381}">
      <dgm:prSet/>
      <dgm:spPr/>
      <dgm:t>
        <a:bodyPr/>
        <a:lstStyle/>
        <a:p>
          <a:r>
            <a:rPr lang="en-US"/>
            <a:t>Mar 24</a:t>
          </a:r>
        </a:p>
      </dgm:t>
    </dgm:pt>
    <dgm:pt modelId="{1C4E75BC-6077-4B02-B952-2AEA58F17AAE}" type="parTrans" cxnId="{9C76B532-0822-4B7D-A6BD-1881313EF43C}">
      <dgm:prSet/>
      <dgm:spPr/>
      <dgm:t>
        <a:bodyPr/>
        <a:lstStyle/>
        <a:p>
          <a:endParaRPr lang="en-US"/>
        </a:p>
      </dgm:t>
    </dgm:pt>
    <dgm:pt modelId="{7EAB2B8D-F0C7-4010-A8AF-BFCF66892859}" type="sibTrans" cxnId="{9C76B532-0822-4B7D-A6BD-1881313EF43C}">
      <dgm:prSet/>
      <dgm:spPr/>
      <dgm:t>
        <a:bodyPr/>
        <a:lstStyle/>
        <a:p>
          <a:endParaRPr lang="en-US"/>
        </a:p>
      </dgm:t>
    </dgm:pt>
    <dgm:pt modelId="{E21271C0-226B-496D-B68F-9451FB52BFD1}">
      <dgm:prSet/>
      <dgm:spPr/>
      <dgm:t>
        <a:bodyPr/>
        <a:lstStyle/>
        <a:p>
          <a:r>
            <a:rPr lang="en-US"/>
            <a:t>Apr 24</a:t>
          </a:r>
        </a:p>
      </dgm:t>
    </dgm:pt>
    <dgm:pt modelId="{68ADBBEF-E60B-4B23-9957-1D8A7AE994B6}" type="parTrans" cxnId="{32CAD578-091C-4447-A922-CE8421011CD6}">
      <dgm:prSet/>
      <dgm:spPr/>
      <dgm:t>
        <a:bodyPr/>
        <a:lstStyle/>
        <a:p>
          <a:endParaRPr lang="en-US"/>
        </a:p>
      </dgm:t>
    </dgm:pt>
    <dgm:pt modelId="{D0B16B3C-82DB-458A-A5BE-12E8FADF5D5C}" type="sibTrans" cxnId="{32CAD578-091C-4447-A922-CE8421011CD6}">
      <dgm:prSet/>
      <dgm:spPr/>
      <dgm:t>
        <a:bodyPr/>
        <a:lstStyle/>
        <a:p>
          <a:endParaRPr lang="en-US"/>
        </a:p>
      </dgm:t>
    </dgm:pt>
    <dgm:pt modelId="{EDECC8B1-A47E-477A-AA85-CBDF33A1B19B}">
      <dgm:prSet/>
      <dgm:spPr/>
      <dgm:t>
        <a:bodyPr/>
        <a:lstStyle/>
        <a:p>
          <a:r>
            <a:rPr lang="en-US"/>
            <a:t>May 24</a:t>
          </a:r>
        </a:p>
      </dgm:t>
    </dgm:pt>
    <dgm:pt modelId="{CDC9D1EE-037E-4573-A270-EB6D0A9AD311}" type="parTrans" cxnId="{3E8733A7-C32B-410F-8B81-B2135FEA9C78}">
      <dgm:prSet/>
      <dgm:spPr/>
      <dgm:t>
        <a:bodyPr/>
        <a:lstStyle/>
        <a:p>
          <a:endParaRPr lang="en-US"/>
        </a:p>
      </dgm:t>
    </dgm:pt>
    <dgm:pt modelId="{E865499A-7FB2-400E-B8F6-A11ED254943C}" type="sibTrans" cxnId="{3E8733A7-C32B-410F-8B81-B2135FEA9C78}">
      <dgm:prSet/>
      <dgm:spPr/>
      <dgm:t>
        <a:bodyPr/>
        <a:lstStyle/>
        <a:p>
          <a:endParaRPr lang="en-US"/>
        </a:p>
      </dgm:t>
    </dgm:pt>
    <dgm:pt modelId="{9E534DD0-65F4-47CD-9463-9F67A0F8047D}">
      <dgm:prSet/>
      <dgm:spPr/>
      <dgm:t>
        <a:bodyPr/>
        <a:lstStyle/>
        <a:p>
          <a:r>
            <a:rPr lang="en-US"/>
            <a:t>Jun 24</a:t>
          </a:r>
        </a:p>
      </dgm:t>
    </dgm:pt>
    <dgm:pt modelId="{49D939A6-0FF0-429D-961C-A859752C91A0}" type="parTrans" cxnId="{B8EDCD66-753B-4412-94F3-D306ED67810B}">
      <dgm:prSet/>
      <dgm:spPr/>
      <dgm:t>
        <a:bodyPr/>
        <a:lstStyle/>
        <a:p>
          <a:endParaRPr lang="en-US"/>
        </a:p>
      </dgm:t>
    </dgm:pt>
    <dgm:pt modelId="{33DD4066-0022-4354-8A52-B5581E82B018}" type="sibTrans" cxnId="{B8EDCD66-753B-4412-94F3-D306ED67810B}">
      <dgm:prSet/>
      <dgm:spPr/>
      <dgm:t>
        <a:bodyPr/>
        <a:lstStyle/>
        <a:p>
          <a:endParaRPr lang="en-US"/>
        </a:p>
      </dgm:t>
    </dgm:pt>
    <dgm:pt modelId="{82CB9FE1-B4E0-47AD-ACBA-98DB4BBF77F9}">
      <dgm:prSet/>
      <dgm:spPr/>
      <dgm:t>
        <a:bodyPr/>
        <a:lstStyle/>
        <a:p>
          <a:r>
            <a:rPr lang="en-US"/>
            <a:t>Jul 24</a:t>
          </a:r>
        </a:p>
      </dgm:t>
    </dgm:pt>
    <dgm:pt modelId="{9E63B9DA-04B0-402D-A53D-5093FE83BC8B}" type="parTrans" cxnId="{09046EBC-FFDE-41EB-A12D-8757A32799B0}">
      <dgm:prSet/>
      <dgm:spPr/>
      <dgm:t>
        <a:bodyPr/>
        <a:lstStyle/>
        <a:p>
          <a:endParaRPr lang="en-US"/>
        </a:p>
      </dgm:t>
    </dgm:pt>
    <dgm:pt modelId="{82EAC2FB-598C-4F9E-A477-B6CDD14640ED}" type="sibTrans" cxnId="{09046EBC-FFDE-41EB-A12D-8757A32799B0}">
      <dgm:prSet/>
      <dgm:spPr/>
      <dgm:t>
        <a:bodyPr/>
        <a:lstStyle/>
        <a:p>
          <a:endParaRPr lang="en-US"/>
        </a:p>
      </dgm:t>
    </dgm:pt>
    <dgm:pt modelId="{9438CED7-24F0-4B0D-8A74-DF0BE400F566}">
      <dgm:prSet/>
      <dgm:spPr/>
      <dgm:t>
        <a:bodyPr/>
        <a:lstStyle/>
        <a:p>
          <a:r>
            <a:rPr lang="en-US"/>
            <a:t>Sept 23</a:t>
          </a:r>
        </a:p>
      </dgm:t>
    </dgm:pt>
    <dgm:pt modelId="{F5EE7193-B0DB-47E0-B596-2A48C1C66FE3}" type="parTrans" cxnId="{C1C18F22-2E89-41A4-8BAE-4FB8B79E5EDF}">
      <dgm:prSet/>
      <dgm:spPr/>
      <dgm:t>
        <a:bodyPr/>
        <a:lstStyle/>
        <a:p>
          <a:endParaRPr lang="en-US"/>
        </a:p>
      </dgm:t>
    </dgm:pt>
    <dgm:pt modelId="{8A6EB087-4527-4592-A845-DBDA8464B1E0}" type="sibTrans" cxnId="{C1C18F22-2E89-41A4-8BAE-4FB8B79E5EDF}">
      <dgm:prSet/>
      <dgm:spPr/>
      <dgm:t>
        <a:bodyPr/>
        <a:lstStyle/>
        <a:p>
          <a:endParaRPr lang="en-US"/>
        </a:p>
      </dgm:t>
    </dgm:pt>
    <dgm:pt modelId="{50C7C726-E93A-448A-A0E2-FCA288E49909}">
      <dgm:prSet phldrT="[Text]"/>
      <dgm:spPr/>
      <dgm:t>
        <a:bodyPr/>
        <a:lstStyle/>
        <a:p>
          <a:r>
            <a:rPr lang="en-US"/>
            <a:t>Aug 23</a:t>
          </a:r>
        </a:p>
      </dgm:t>
    </dgm:pt>
    <dgm:pt modelId="{D35310E5-905B-4629-8955-89E006408876}" type="parTrans" cxnId="{62B19BF5-783D-4ABB-B3CA-C7A1A6A9EB6E}">
      <dgm:prSet/>
      <dgm:spPr/>
      <dgm:t>
        <a:bodyPr/>
        <a:lstStyle/>
        <a:p>
          <a:endParaRPr lang="en-US"/>
        </a:p>
      </dgm:t>
    </dgm:pt>
    <dgm:pt modelId="{04BB70AA-B008-4912-AEF2-E10E9C684725}" type="sibTrans" cxnId="{62B19BF5-783D-4ABB-B3CA-C7A1A6A9EB6E}">
      <dgm:prSet/>
      <dgm:spPr/>
      <dgm:t>
        <a:bodyPr/>
        <a:lstStyle/>
        <a:p>
          <a:endParaRPr lang="en-US"/>
        </a:p>
      </dgm:t>
    </dgm:pt>
    <dgm:pt modelId="{791A1BD9-EE04-4A48-976C-CB94BBA1398C}">
      <dgm:prSet phldrT="[Text]"/>
      <dgm:spPr/>
      <dgm:t>
        <a:bodyPr/>
        <a:lstStyle/>
        <a:p>
          <a:r>
            <a:rPr lang="en-US"/>
            <a:t>Jun 23</a:t>
          </a:r>
        </a:p>
      </dgm:t>
    </dgm:pt>
    <dgm:pt modelId="{A1F9B7EC-42D7-4E19-9E8B-D568D47541FF}" type="parTrans" cxnId="{2F24D3BC-2FEF-40BE-8E41-B97A3C2C6EC3}">
      <dgm:prSet/>
      <dgm:spPr/>
      <dgm:t>
        <a:bodyPr/>
        <a:lstStyle/>
        <a:p>
          <a:endParaRPr lang="en-US"/>
        </a:p>
      </dgm:t>
    </dgm:pt>
    <dgm:pt modelId="{02843CA5-E4DA-4582-8C88-BA175769B36E}" type="sibTrans" cxnId="{2F24D3BC-2FEF-40BE-8E41-B97A3C2C6EC3}">
      <dgm:prSet/>
      <dgm:spPr/>
      <dgm:t>
        <a:bodyPr/>
        <a:lstStyle/>
        <a:p>
          <a:endParaRPr lang="en-US"/>
        </a:p>
      </dgm:t>
    </dgm:pt>
    <dgm:pt modelId="{0B199CEA-D242-4DFE-9849-B9E3B6CD33FA}">
      <dgm:prSet phldrT="[Text]"/>
      <dgm:spPr/>
      <dgm:t>
        <a:bodyPr/>
        <a:lstStyle/>
        <a:p>
          <a:r>
            <a:rPr lang="en-US"/>
            <a:t>Jul 23</a:t>
          </a:r>
        </a:p>
      </dgm:t>
    </dgm:pt>
    <dgm:pt modelId="{5F7B17AD-CAD3-4FEA-AF7D-11C91AFC3F03}" type="parTrans" cxnId="{12F6430B-E78C-4BED-82C6-7F453EB73C48}">
      <dgm:prSet/>
      <dgm:spPr/>
      <dgm:t>
        <a:bodyPr/>
        <a:lstStyle/>
        <a:p>
          <a:endParaRPr lang="en-US"/>
        </a:p>
      </dgm:t>
    </dgm:pt>
    <dgm:pt modelId="{3663B3F8-C970-4E6C-BC0B-216A02F3FCB9}" type="sibTrans" cxnId="{12F6430B-E78C-4BED-82C6-7F453EB73C48}">
      <dgm:prSet/>
      <dgm:spPr/>
      <dgm:t>
        <a:bodyPr/>
        <a:lstStyle/>
        <a:p>
          <a:endParaRPr lang="en-US"/>
        </a:p>
      </dgm:t>
    </dgm:pt>
    <dgm:pt modelId="{11CC76FF-F999-4556-A09A-0151D9B5237B}">
      <dgm:prSet/>
      <dgm:spPr/>
      <dgm:t>
        <a:bodyPr/>
        <a:lstStyle/>
        <a:p>
          <a:r>
            <a:rPr lang="en-US"/>
            <a:t>Aug 24</a:t>
          </a:r>
        </a:p>
      </dgm:t>
    </dgm:pt>
    <dgm:pt modelId="{86BE6E5F-AAA6-4825-B907-788DAD4CFA22}" type="parTrans" cxnId="{0999337A-E98A-49DE-BCDA-4AB8C510A2EA}">
      <dgm:prSet/>
      <dgm:spPr/>
      <dgm:t>
        <a:bodyPr/>
        <a:lstStyle/>
        <a:p>
          <a:endParaRPr lang="en-US"/>
        </a:p>
      </dgm:t>
    </dgm:pt>
    <dgm:pt modelId="{5B41A04A-E519-4DD4-9FBC-C50BC42F6BBE}" type="sibTrans" cxnId="{0999337A-E98A-49DE-BCDA-4AB8C510A2EA}">
      <dgm:prSet/>
      <dgm:spPr/>
      <dgm:t>
        <a:bodyPr/>
        <a:lstStyle/>
        <a:p>
          <a:endParaRPr lang="en-US"/>
        </a:p>
      </dgm:t>
    </dgm:pt>
    <dgm:pt modelId="{AD27E652-5F44-451D-9DC1-B7A0355376DF}">
      <dgm:prSet/>
      <dgm:spPr/>
      <dgm:t>
        <a:bodyPr/>
        <a:lstStyle/>
        <a:p>
          <a:r>
            <a:rPr lang="en-US"/>
            <a:t>Sep 24</a:t>
          </a:r>
        </a:p>
      </dgm:t>
    </dgm:pt>
    <dgm:pt modelId="{B3982A32-D653-4FBE-90A1-3FC6305CDA10}" type="parTrans" cxnId="{6BED5D01-B739-4900-B5C5-A99CEB730683}">
      <dgm:prSet/>
      <dgm:spPr/>
      <dgm:t>
        <a:bodyPr/>
        <a:lstStyle/>
        <a:p>
          <a:endParaRPr lang="en-US"/>
        </a:p>
      </dgm:t>
    </dgm:pt>
    <dgm:pt modelId="{8AAA4DB2-BE7B-4822-9DDA-7388F4319248}" type="sibTrans" cxnId="{6BED5D01-B739-4900-B5C5-A99CEB730683}">
      <dgm:prSet/>
      <dgm:spPr/>
      <dgm:t>
        <a:bodyPr/>
        <a:lstStyle/>
        <a:p>
          <a:endParaRPr lang="en-US"/>
        </a:p>
      </dgm:t>
    </dgm:pt>
    <dgm:pt modelId="{ECB45D5A-F8CF-418B-8CCC-7F2EEA7EC4CE}">
      <dgm:prSet/>
      <dgm:spPr/>
      <dgm:t>
        <a:bodyPr/>
        <a:lstStyle/>
        <a:p>
          <a:r>
            <a:rPr lang="en-US"/>
            <a:t>Oct 24</a:t>
          </a:r>
        </a:p>
      </dgm:t>
    </dgm:pt>
    <dgm:pt modelId="{A2E77DC6-E314-4F2F-B98C-B5F0DA04D54B}" type="parTrans" cxnId="{EF8586B2-79CC-41DF-AFBB-07AE2E56EB8F}">
      <dgm:prSet/>
      <dgm:spPr/>
      <dgm:t>
        <a:bodyPr/>
        <a:lstStyle/>
        <a:p>
          <a:endParaRPr lang="en-US"/>
        </a:p>
      </dgm:t>
    </dgm:pt>
    <dgm:pt modelId="{F38110B7-C85E-49CB-A1B1-2E6ED35F864C}" type="sibTrans" cxnId="{EF8586B2-79CC-41DF-AFBB-07AE2E56EB8F}">
      <dgm:prSet/>
      <dgm:spPr/>
      <dgm:t>
        <a:bodyPr/>
        <a:lstStyle/>
        <a:p>
          <a:endParaRPr lang="en-US"/>
        </a:p>
      </dgm:t>
    </dgm:pt>
    <dgm:pt modelId="{B2388C71-9770-4F1A-9428-A9803649D3A8}">
      <dgm:prSet/>
      <dgm:spPr/>
      <dgm:t>
        <a:bodyPr/>
        <a:lstStyle/>
        <a:p>
          <a:r>
            <a:rPr lang="en-US"/>
            <a:t>Nov 24</a:t>
          </a:r>
        </a:p>
      </dgm:t>
    </dgm:pt>
    <dgm:pt modelId="{2117FBC8-DFE5-4EBD-B76F-DCF376B5DFB5}" type="parTrans" cxnId="{A0F90FE5-D42E-4C01-9149-70503569E60E}">
      <dgm:prSet/>
      <dgm:spPr/>
      <dgm:t>
        <a:bodyPr/>
        <a:lstStyle/>
        <a:p>
          <a:endParaRPr lang="en-US"/>
        </a:p>
      </dgm:t>
    </dgm:pt>
    <dgm:pt modelId="{9C0F042C-8772-4F3F-A18F-F434C36657F5}" type="sibTrans" cxnId="{A0F90FE5-D42E-4C01-9149-70503569E60E}">
      <dgm:prSet/>
      <dgm:spPr/>
      <dgm:t>
        <a:bodyPr/>
        <a:lstStyle/>
        <a:p>
          <a:endParaRPr lang="en-US"/>
        </a:p>
      </dgm:t>
    </dgm:pt>
    <dgm:pt modelId="{093F87CF-472D-4E5D-A309-0676B8E5EAAD}">
      <dgm:prSet/>
      <dgm:spPr/>
      <dgm:t>
        <a:bodyPr/>
        <a:lstStyle/>
        <a:p>
          <a:r>
            <a:rPr lang="en-US"/>
            <a:t>Dec 24</a:t>
          </a:r>
        </a:p>
      </dgm:t>
    </dgm:pt>
    <dgm:pt modelId="{4A0173A1-3503-40FF-86B6-39AE97BAAA73}" type="parTrans" cxnId="{A1887C4E-6947-4AE8-B6E4-50EE5EC2D98D}">
      <dgm:prSet/>
      <dgm:spPr/>
      <dgm:t>
        <a:bodyPr/>
        <a:lstStyle/>
        <a:p>
          <a:endParaRPr lang="en-US"/>
        </a:p>
      </dgm:t>
    </dgm:pt>
    <dgm:pt modelId="{766BFC84-93E1-480F-B418-3E91D101CE1B}" type="sibTrans" cxnId="{A1887C4E-6947-4AE8-B6E4-50EE5EC2D98D}">
      <dgm:prSet/>
      <dgm:spPr/>
      <dgm:t>
        <a:bodyPr/>
        <a:lstStyle/>
        <a:p>
          <a:endParaRPr lang="en-US"/>
        </a:p>
      </dgm:t>
    </dgm:pt>
    <dgm:pt modelId="{1BF59876-0690-4F3F-8EF8-17720427665B}">
      <dgm:prSet/>
      <dgm:spPr/>
      <dgm:t>
        <a:bodyPr/>
        <a:lstStyle/>
        <a:p>
          <a:r>
            <a:rPr lang="en-US"/>
            <a:t>Jan 25</a:t>
          </a:r>
        </a:p>
      </dgm:t>
    </dgm:pt>
    <dgm:pt modelId="{F7D2D830-B3D1-45E3-9ADD-BAF11DB5CC25}" type="parTrans" cxnId="{1D1FE64D-E6EB-4613-B0AC-E0C9DAE825D1}">
      <dgm:prSet/>
      <dgm:spPr/>
      <dgm:t>
        <a:bodyPr/>
        <a:lstStyle/>
        <a:p>
          <a:endParaRPr lang="en-US"/>
        </a:p>
      </dgm:t>
    </dgm:pt>
    <dgm:pt modelId="{EC1A4728-4538-4C7F-9037-ABA1D10BC489}" type="sibTrans" cxnId="{1D1FE64D-E6EB-4613-B0AC-E0C9DAE825D1}">
      <dgm:prSet/>
      <dgm:spPr/>
      <dgm:t>
        <a:bodyPr/>
        <a:lstStyle/>
        <a:p>
          <a:endParaRPr lang="en-US"/>
        </a:p>
      </dgm:t>
    </dgm:pt>
    <dgm:pt modelId="{5EDA9C1D-94AF-4770-949F-D27CB1B26967}">
      <dgm:prSet/>
      <dgm:spPr/>
      <dgm:t>
        <a:bodyPr/>
        <a:lstStyle/>
        <a:p>
          <a:r>
            <a:rPr lang="en-US"/>
            <a:t>Feb 25</a:t>
          </a:r>
        </a:p>
      </dgm:t>
    </dgm:pt>
    <dgm:pt modelId="{B297843B-3B87-44B5-A9AF-2CDE81648566}" type="parTrans" cxnId="{4EEBEB72-3EEF-4CB4-987C-B376C12B034F}">
      <dgm:prSet/>
      <dgm:spPr/>
      <dgm:t>
        <a:bodyPr/>
        <a:lstStyle/>
        <a:p>
          <a:endParaRPr lang="en-US"/>
        </a:p>
      </dgm:t>
    </dgm:pt>
    <dgm:pt modelId="{EDEA33BC-8DB3-4A4D-930D-C254C1D42814}" type="sibTrans" cxnId="{4EEBEB72-3EEF-4CB4-987C-B376C12B034F}">
      <dgm:prSet/>
      <dgm:spPr/>
      <dgm:t>
        <a:bodyPr/>
        <a:lstStyle/>
        <a:p>
          <a:endParaRPr lang="en-US"/>
        </a:p>
      </dgm:t>
    </dgm:pt>
    <dgm:pt modelId="{6CC83BB3-366B-4B25-8771-927C12D8AE54}">
      <dgm:prSet/>
      <dgm:spPr/>
      <dgm:t>
        <a:bodyPr/>
        <a:lstStyle/>
        <a:p>
          <a:r>
            <a:rPr lang="en-US"/>
            <a:t>Mar 25</a:t>
          </a:r>
        </a:p>
      </dgm:t>
    </dgm:pt>
    <dgm:pt modelId="{244E6EB4-CBBD-425F-B321-D7B026302F83}" type="parTrans" cxnId="{51F4C73C-F0B8-4643-B724-BB0F96701EAB}">
      <dgm:prSet/>
      <dgm:spPr/>
      <dgm:t>
        <a:bodyPr/>
        <a:lstStyle/>
        <a:p>
          <a:endParaRPr lang="en-US"/>
        </a:p>
      </dgm:t>
    </dgm:pt>
    <dgm:pt modelId="{2ACAC9C8-7167-4AD3-9E3F-8FA8B2B75E61}" type="sibTrans" cxnId="{51F4C73C-F0B8-4643-B724-BB0F96701EAB}">
      <dgm:prSet/>
      <dgm:spPr/>
      <dgm:t>
        <a:bodyPr/>
        <a:lstStyle/>
        <a:p>
          <a:endParaRPr lang="en-US"/>
        </a:p>
      </dgm:t>
    </dgm:pt>
    <dgm:pt modelId="{52FA450B-F8E8-4B2C-9D06-213E4FF232D1}">
      <dgm:prSet/>
      <dgm:spPr/>
      <dgm:t>
        <a:bodyPr/>
        <a:lstStyle/>
        <a:p>
          <a:r>
            <a:rPr lang="en-US"/>
            <a:t>Apr 25</a:t>
          </a:r>
        </a:p>
      </dgm:t>
    </dgm:pt>
    <dgm:pt modelId="{DB3AF367-7FF5-4528-B8F4-1686830C1C33}" type="parTrans" cxnId="{88E31E0A-439F-4414-8232-2D6EF7DE109C}">
      <dgm:prSet/>
      <dgm:spPr/>
      <dgm:t>
        <a:bodyPr/>
        <a:lstStyle/>
        <a:p>
          <a:endParaRPr lang="en-US"/>
        </a:p>
      </dgm:t>
    </dgm:pt>
    <dgm:pt modelId="{D7F4A1D9-9F76-409C-9686-DDCAA4085ED4}" type="sibTrans" cxnId="{88E31E0A-439F-4414-8232-2D6EF7DE109C}">
      <dgm:prSet/>
      <dgm:spPr/>
      <dgm:t>
        <a:bodyPr/>
        <a:lstStyle/>
        <a:p>
          <a:endParaRPr lang="en-US"/>
        </a:p>
      </dgm:t>
    </dgm:pt>
    <dgm:pt modelId="{DF8D404E-B796-4537-B936-2BB7E6F38A73}">
      <dgm:prSet/>
      <dgm:spPr/>
      <dgm:t>
        <a:bodyPr/>
        <a:lstStyle/>
        <a:p>
          <a:r>
            <a:rPr lang="en-US"/>
            <a:t>May 25</a:t>
          </a:r>
        </a:p>
      </dgm:t>
    </dgm:pt>
    <dgm:pt modelId="{29F1725D-C6F5-45C1-9B90-1FE59D580EDD}" type="parTrans" cxnId="{9FA0754A-31A8-4FED-9F14-324EFF47764A}">
      <dgm:prSet/>
      <dgm:spPr/>
      <dgm:t>
        <a:bodyPr/>
        <a:lstStyle/>
        <a:p>
          <a:endParaRPr lang="en-US"/>
        </a:p>
      </dgm:t>
    </dgm:pt>
    <dgm:pt modelId="{A41323EB-4683-42A8-A715-1DB00AD7029D}" type="sibTrans" cxnId="{9FA0754A-31A8-4FED-9F14-324EFF47764A}">
      <dgm:prSet/>
      <dgm:spPr/>
      <dgm:t>
        <a:bodyPr/>
        <a:lstStyle/>
        <a:p>
          <a:endParaRPr lang="en-US"/>
        </a:p>
      </dgm:t>
    </dgm:pt>
    <dgm:pt modelId="{F1BC9773-3C99-4333-B83A-36333B9116A0}">
      <dgm:prSet/>
      <dgm:spPr/>
      <dgm:t>
        <a:bodyPr/>
        <a:lstStyle/>
        <a:p>
          <a:r>
            <a:rPr lang="en-US"/>
            <a:t>Jun 25</a:t>
          </a:r>
        </a:p>
      </dgm:t>
    </dgm:pt>
    <dgm:pt modelId="{F29AC66D-56EC-4475-8239-E02D4CBB9264}" type="parTrans" cxnId="{EF102B7E-F07E-433D-850C-73A7EFED18C9}">
      <dgm:prSet/>
      <dgm:spPr/>
      <dgm:t>
        <a:bodyPr/>
        <a:lstStyle/>
        <a:p>
          <a:endParaRPr lang="en-US"/>
        </a:p>
      </dgm:t>
    </dgm:pt>
    <dgm:pt modelId="{229801D8-22A6-41B8-9402-C4B2F8D64AD4}" type="sibTrans" cxnId="{EF102B7E-F07E-433D-850C-73A7EFED18C9}">
      <dgm:prSet/>
      <dgm:spPr/>
      <dgm:t>
        <a:bodyPr/>
        <a:lstStyle/>
        <a:p>
          <a:endParaRPr lang="en-US"/>
        </a:p>
      </dgm:t>
    </dgm:pt>
    <dgm:pt modelId="{36977689-2B62-48CE-AA78-6E9F1090731D}">
      <dgm:prSet/>
      <dgm:spPr/>
      <dgm:t>
        <a:bodyPr/>
        <a:lstStyle/>
        <a:p>
          <a:r>
            <a:rPr lang="en-US"/>
            <a:t>Jul 25</a:t>
          </a:r>
        </a:p>
      </dgm:t>
    </dgm:pt>
    <dgm:pt modelId="{F6845373-DD8E-48E8-A42D-D019EEA6E975}" type="parTrans" cxnId="{5696AB0F-233E-459D-AE97-64FA3F7B6731}">
      <dgm:prSet/>
      <dgm:spPr/>
      <dgm:t>
        <a:bodyPr/>
        <a:lstStyle/>
        <a:p>
          <a:endParaRPr lang="en-US"/>
        </a:p>
      </dgm:t>
    </dgm:pt>
    <dgm:pt modelId="{C9AF77C6-976A-444B-B78B-F972DB465C28}" type="sibTrans" cxnId="{5696AB0F-233E-459D-AE97-64FA3F7B6731}">
      <dgm:prSet/>
      <dgm:spPr/>
      <dgm:t>
        <a:bodyPr/>
        <a:lstStyle/>
        <a:p>
          <a:endParaRPr lang="en-US"/>
        </a:p>
      </dgm:t>
    </dgm:pt>
    <dgm:pt modelId="{675D260D-F33C-44F2-BA0C-0EF87CD33AA1}">
      <dgm:prSet/>
      <dgm:spPr/>
      <dgm:t>
        <a:bodyPr/>
        <a:lstStyle/>
        <a:p>
          <a:r>
            <a:rPr lang="en-US"/>
            <a:t>Aug 25</a:t>
          </a:r>
        </a:p>
      </dgm:t>
    </dgm:pt>
    <dgm:pt modelId="{A55B3AD9-73DA-4F13-B8BE-E9F68737BC1F}" type="parTrans" cxnId="{0698112B-D9F9-4AEA-83C3-E0BDEF9B5A1E}">
      <dgm:prSet/>
      <dgm:spPr/>
      <dgm:t>
        <a:bodyPr/>
        <a:lstStyle/>
        <a:p>
          <a:endParaRPr lang="en-US"/>
        </a:p>
      </dgm:t>
    </dgm:pt>
    <dgm:pt modelId="{D47F7F14-B6FE-4C39-B9E7-BAA7611D082D}" type="sibTrans" cxnId="{0698112B-D9F9-4AEA-83C3-E0BDEF9B5A1E}">
      <dgm:prSet/>
      <dgm:spPr/>
      <dgm:t>
        <a:bodyPr/>
        <a:lstStyle/>
        <a:p>
          <a:endParaRPr lang="en-US"/>
        </a:p>
      </dgm:t>
    </dgm:pt>
    <dgm:pt modelId="{1E7CF704-EF62-4552-94CA-6126527E3A4F}">
      <dgm:prSet/>
      <dgm:spPr/>
      <dgm:t>
        <a:bodyPr/>
        <a:lstStyle/>
        <a:p>
          <a:r>
            <a:rPr lang="en-US"/>
            <a:t>Sep 25</a:t>
          </a:r>
        </a:p>
      </dgm:t>
    </dgm:pt>
    <dgm:pt modelId="{76BBC670-71B0-4555-A7E1-66A1D4BE1D18}" type="parTrans" cxnId="{628F8E3B-B07E-4A54-A29A-BF988649A170}">
      <dgm:prSet/>
      <dgm:spPr/>
      <dgm:t>
        <a:bodyPr/>
        <a:lstStyle/>
        <a:p>
          <a:endParaRPr lang="en-US"/>
        </a:p>
      </dgm:t>
    </dgm:pt>
    <dgm:pt modelId="{E725417A-4E7A-48B1-8A0C-6DAFE4F270F4}" type="sibTrans" cxnId="{628F8E3B-B07E-4A54-A29A-BF988649A170}">
      <dgm:prSet/>
      <dgm:spPr/>
      <dgm:t>
        <a:bodyPr/>
        <a:lstStyle/>
        <a:p>
          <a:endParaRPr lang="en-US"/>
        </a:p>
      </dgm:t>
    </dgm:pt>
    <dgm:pt modelId="{D82E104F-989D-4257-870E-90E5992BA2CD}">
      <dgm:prSet/>
      <dgm:spPr/>
      <dgm:t>
        <a:bodyPr/>
        <a:lstStyle/>
        <a:p>
          <a:r>
            <a:rPr lang="en-US"/>
            <a:t>Oct 25</a:t>
          </a:r>
        </a:p>
      </dgm:t>
    </dgm:pt>
    <dgm:pt modelId="{B70663C3-4DA7-4C95-B6D9-ACC5ED2BB5B3}" type="parTrans" cxnId="{6AFBAD18-98C8-4977-9228-F814E913D688}">
      <dgm:prSet/>
      <dgm:spPr/>
      <dgm:t>
        <a:bodyPr/>
        <a:lstStyle/>
        <a:p>
          <a:endParaRPr lang="en-US"/>
        </a:p>
      </dgm:t>
    </dgm:pt>
    <dgm:pt modelId="{AAA0B22F-7DD6-4861-A35F-03F8880AA6BA}" type="sibTrans" cxnId="{6AFBAD18-98C8-4977-9228-F814E913D688}">
      <dgm:prSet/>
      <dgm:spPr/>
      <dgm:t>
        <a:bodyPr/>
        <a:lstStyle/>
        <a:p>
          <a:endParaRPr lang="en-US"/>
        </a:p>
      </dgm:t>
    </dgm:pt>
    <dgm:pt modelId="{5E2425E6-ED40-4021-A2C3-07CAED432E98}">
      <dgm:prSet/>
      <dgm:spPr/>
      <dgm:t>
        <a:bodyPr/>
        <a:lstStyle/>
        <a:p>
          <a:r>
            <a:rPr lang="en-US"/>
            <a:t>Nov 25</a:t>
          </a:r>
        </a:p>
      </dgm:t>
    </dgm:pt>
    <dgm:pt modelId="{423607E5-0B5E-45E9-B8AB-52E8990849E2}" type="parTrans" cxnId="{7BD0C7C7-BFD3-44C9-A69D-824C321DB006}">
      <dgm:prSet/>
      <dgm:spPr/>
      <dgm:t>
        <a:bodyPr/>
        <a:lstStyle/>
        <a:p>
          <a:endParaRPr lang="en-US"/>
        </a:p>
      </dgm:t>
    </dgm:pt>
    <dgm:pt modelId="{5926E180-5390-4077-B766-0EDF99A4312A}" type="sibTrans" cxnId="{7BD0C7C7-BFD3-44C9-A69D-824C321DB006}">
      <dgm:prSet/>
      <dgm:spPr/>
      <dgm:t>
        <a:bodyPr/>
        <a:lstStyle/>
        <a:p>
          <a:endParaRPr lang="en-US"/>
        </a:p>
      </dgm:t>
    </dgm:pt>
    <dgm:pt modelId="{BB0486BF-74B5-495C-8F40-73EC24B15272}">
      <dgm:prSet/>
      <dgm:spPr/>
      <dgm:t>
        <a:bodyPr/>
        <a:lstStyle/>
        <a:p>
          <a:r>
            <a:rPr lang="en-US"/>
            <a:t>Dec 25</a:t>
          </a:r>
        </a:p>
      </dgm:t>
    </dgm:pt>
    <dgm:pt modelId="{4FBA8D32-9DA7-4CC9-A4E1-337226B03A2C}" type="parTrans" cxnId="{343185A5-F17F-4EAD-9D6A-90E54A665233}">
      <dgm:prSet/>
      <dgm:spPr/>
      <dgm:t>
        <a:bodyPr/>
        <a:lstStyle/>
        <a:p>
          <a:endParaRPr lang="en-US"/>
        </a:p>
      </dgm:t>
    </dgm:pt>
    <dgm:pt modelId="{69B1D5A6-94F3-46B6-8BEB-0558E1A7F4E2}" type="sibTrans" cxnId="{343185A5-F17F-4EAD-9D6A-90E54A665233}">
      <dgm:prSet/>
      <dgm:spPr/>
      <dgm:t>
        <a:bodyPr/>
        <a:lstStyle/>
        <a:p>
          <a:endParaRPr lang="en-US"/>
        </a:p>
      </dgm:t>
    </dgm:pt>
    <dgm:pt modelId="{4431F659-FE60-4CAF-9A03-81165D1C853B}">
      <dgm:prSet/>
      <dgm:spPr/>
      <dgm:t>
        <a:bodyPr/>
        <a:lstStyle/>
        <a:p>
          <a:r>
            <a:rPr lang="en-US"/>
            <a:t>Jan 26</a:t>
          </a:r>
        </a:p>
      </dgm:t>
    </dgm:pt>
    <dgm:pt modelId="{43982817-7443-49CB-A0C2-6EFB34D38CB5}" type="parTrans" cxnId="{35B63812-0397-4A84-A66F-1B8538AA5850}">
      <dgm:prSet/>
      <dgm:spPr/>
      <dgm:t>
        <a:bodyPr/>
        <a:lstStyle/>
        <a:p>
          <a:endParaRPr lang="en-US"/>
        </a:p>
      </dgm:t>
    </dgm:pt>
    <dgm:pt modelId="{67EF393A-9CB2-4C84-8AC7-9FF5AB146C1F}" type="sibTrans" cxnId="{35B63812-0397-4A84-A66F-1B8538AA5850}">
      <dgm:prSet/>
      <dgm:spPr/>
      <dgm:t>
        <a:bodyPr/>
        <a:lstStyle/>
        <a:p>
          <a:endParaRPr lang="en-US"/>
        </a:p>
      </dgm:t>
    </dgm:pt>
    <dgm:pt modelId="{BADA2F74-CA8A-48C2-B199-95B532FCD0E1}">
      <dgm:prSet/>
      <dgm:spPr/>
      <dgm:t>
        <a:bodyPr/>
        <a:lstStyle/>
        <a:p>
          <a:r>
            <a:rPr lang="en-US"/>
            <a:t>Feb 26</a:t>
          </a:r>
        </a:p>
      </dgm:t>
    </dgm:pt>
    <dgm:pt modelId="{AF1CA0B2-4CBD-4AD1-A3B0-79C602CA852A}" type="parTrans" cxnId="{D03EEE85-65D9-4537-9CFE-4560E075F6D4}">
      <dgm:prSet/>
      <dgm:spPr/>
      <dgm:t>
        <a:bodyPr/>
        <a:lstStyle/>
        <a:p>
          <a:endParaRPr lang="en-US"/>
        </a:p>
      </dgm:t>
    </dgm:pt>
    <dgm:pt modelId="{8229B163-71E2-4D95-8029-CB40A0D39413}" type="sibTrans" cxnId="{D03EEE85-65D9-4537-9CFE-4560E075F6D4}">
      <dgm:prSet/>
      <dgm:spPr/>
      <dgm:t>
        <a:bodyPr/>
        <a:lstStyle/>
        <a:p>
          <a:endParaRPr lang="en-US"/>
        </a:p>
      </dgm:t>
    </dgm:pt>
    <dgm:pt modelId="{4D666C2D-9A45-4142-8EBF-EB8167B7C535}">
      <dgm:prSet/>
      <dgm:spPr/>
      <dgm:t>
        <a:bodyPr/>
        <a:lstStyle/>
        <a:p>
          <a:r>
            <a:rPr lang="en-US"/>
            <a:t>Mar 26</a:t>
          </a:r>
        </a:p>
      </dgm:t>
    </dgm:pt>
    <dgm:pt modelId="{6A2F4CC1-3D20-4AF5-ADD7-142359898A7F}" type="parTrans" cxnId="{AA56D41B-9827-4280-8227-0357C7EDC3A2}">
      <dgm:prSet/>
      <dgm:spPr/>
      <dgm:t>
        <a:bodyPr/>
        <a:lstStyle/>
        <a:p>
          <a:endParaRPr lang="en-US"/>
        </a:p>
      </dgm:t>
    </dgm:pt>
    <dgm:pt modelId="{A5F5D1DA-4E42-411C-BF4E-784B6E05A616}" type="sibTrans" cxnId="{AA56D41B-9827-4280-8227-0357C7EDC3A2}">
      <dgm:prSet/>
      <dgm:spPr/>
      <dgm:t>
        <a:bodyPr/>
        <a:lstStyle/>
        <a:p>
          <a:endParaRPr lang="en-US"/>
        </a:p>
      </dgm:t>
    </dgm:pt>
    <dgm:pt modelId="{68261E4E-A341-40AE-9358-3EAC2D284740}" type="pres">
      <dgm:prSet presAssocID="{FE3EE2EF-C107-4DEC-ABEE-03A26B8E9D75}" presName="Name0" presStyleCnt="0">
        <dgm:presLayoutVars>
          <dgm:dir/>
          <dgm:resizeHandles val="exact"/>
        </dgm:presLayoutVars>
      </dgm:prSet>
      <dgm:spPr/>
    </dgm:pt>
    <dgm:pt modelId="{38C2349D-94EB-481F-959F-7B69E119F8EC}" type="pres">
      <dgm:prSet presAssocID="{FE3EE2EF-C107-4DEC-ABEE-03A26B8E9D75}" presName="arrow" presStyleLbl="bgShp" presStyleIdx="0" presStyleCnt="1"/>
      <dgm:spPr>
        <a:solidFill>
          <a:srgbClr val="FFBF08">
            <a:alpha val="40000"/>
          </a:srgbClr>
        </a:solidFill>
      </dgm:spPr>
    </dgm:pt>
    <dgm:pt modelId="{B1CB5F37-B9A8-4B75-B975-2C8FF543FC83}" type="pres">
      <dgm:prSet presAssocID="{FE3EE2EF-C107-4DEC-ABEE-03A26B8E9D75}" presName="points" presStyleCnt="0"/>
      <dgm:spPr/>
    </dgm:pt>
    <dgm:pt modelId="{000EF0AD-163C-4698-826C-B24A04DF3B58}" type="pres">
      <dgm:prSet presAssocID="{A598E1BC-6E7C-4865-AFA4-5F8B9B91C523}" presName="compositeA" presStyleCnt="0"/>
      <dgm:spPr/>
    </dgm:pt>
    <dgm:pt modelId="{F06658F6-149A-4D61-8408-887B1829E596}" type="pres">
      <dgm:prSet presAssocID="{A598E1BC-6E7C-4865-AFA4-5F8B9B91C523}" presName="textA" presStyleLbl="revTx" presStyleIdx="0" presStyleCnt="35">
        <dgm:presLayoutVars>
          <dgm:bulletEnabled val="1"/>
        </dgm:presLayoutVars>
      </dgm:prSet>
      <dgm:spPr/>
    </dgm:pt>
    <dgm:pt modelId="{CBEC9840-82DC-4174-B8C8-305B2E2FABC4}" type="pres">
      <dgm:prSet presAssocID="{A598E1BC-6E7C-4865-AFA4-5F8B9B91C523}" presName="circleA" presStyleLbl="node1" presStyleIdx="0" presStyleCnt="35"/>
      <dgm:spPr>
        <a:solidFill>
          <a:srgbClr val="FFAC0B"/>
        </a:solidFill>
      </dgm:spPr>
    </dgm:pt>
    <dgm:pt modelId="{13DFBB6C-38E1-45DF-B32D-FCF6DDEFEF5D}" type="pres">
      <dgm:prSet presAssocID="{A598E1BC-6E7C-4865-AFA4-5F8B9B91C523}" presName="spaceA" presStyleCnt="0"/>
      <dgm:spPr/>
    </dgm:pt>
    <dgm:pt modelId="{9B874266-F01B-4EDB-AE3A-2C35F05C14CD}" type="pres">
      <dgm:prSet presAssocID="{186B8E5A-EC57-452C-BAB1-BFA71AD22C2D}" presName="space" presStyleCnt="0"/>
      <dgm:spPr/>
    </dgm:pt>
    <dgm:pt modelId="{F4542190-1058-47A8-BDC6-B524E920298F}" type="pres">
      <dgm:prSet presAssocID="{791A1BD9-EE04-4A48-976C-CB94BBA1398C}" presName="compositeB" presStyleCnt="0"/>
      <dgm:spPr/>
    </dgm:pt>
    <dgm:pt modelId="{4C7A3C16-BDA6-4D52-AC77-01AF5A1FAA47}" type="pres">
      <dgm:prSet presAssocID="{791A1BD9-EE04-4A48-976C-CB94BBA1398C}" presName="textB" presStyleLbl="revTx" presStyleIdx="1" presStyleCnt="35">
        <dgm:presLayoutVars>
          <dgm:bulletEnabled val="1"/>
        </dgm:presLayoutVars>
      </dgm:prSet>
      <dgm:spPr/>
    </dgm:pt>
    <dgm:pt modelId="{BD8A5F77-9638-4425-B7AE-CACFF47A7057}" type="pres">
      <dgm:prSet presAssocID="{791A1BD9-EE04-4A48-976C-CB94BBA1398C}" presName="circleB" presStyleLbl="node1" presStyleIdx="1" presStyleCnt="35"/>
      <dgm:spPr>
        <a:solidFill>
          <a:srgbClr val="FFAC0B"/>
        </a:solidFill>
      </dgm:spPr>
    </dgm:pt>
    <dgm:pt modelId="{6107BE98-CBEA-4549-86CA-E3FCE57FE29A}" type="pres">
      <dgm:prSet presAssocID="{791A1BD9-EE04-4A48-976C-CB94BBA1398C}" presName="spaceB" presStyleCnt="0"/>
      <dgm:spPr/>
    </dgm:pt>
    <dgm:pt modelId="{D5368823-01DD-4D5C-9F2F-6F2BBA652A4C}" type="pres">
      <dgm:prSet presAssocID="{02843CA5-E4DA-4582-8C88-BA175769B36E}" presName="space" presStyleCnt="0"/>
      <dgm:spPr/>
    </dgm:pt>
    <dgm:pt modelId="{E366909C-0D25-4965-97F7-AE62F853BC4E}" type="pres">
      <dgm:prSet presAssocID="{0B199CEA-D242-4DFE-9849-B9E3B6CD33FA}" presName="compositeA" presStyleCnt="0"/>
      <dgm:spPr/>
    </dgm:pt>
    <dgm:pt modelId="{8C1F6151-B212-40B8-813D-043D0DC4E5ED}" type="pres">
      <dgm:prSet presAssocID="{0B199CEA-D242-4DFE-9849-B9E3B6CD33FA}" presName="textA" presStyleLbl="revTx" presStyleIdx="2" presStyleCnt="35">
        <dgm:presLayoutVars>
          <dgm:bulletEnabled val="1"/>
        </dgm:presLayoutVars>
      </dgm:prSet>
      <dgm:spPr/>
    </dgm:pt>
    <dgm:pt modelId="{B9E0288E-EDF4-4CB9-9D8F-C2AEAE9973DE}" type="pres">
      <dgm:prSet presAssocID="{0B199CEA-D242-4DFE-9849-B9E3B6CD33FA}" presName="circleA" presStyleLbl="node1" presStyleIdx="2" presStyleCnt="35"/>
      <dgm:spPr>
        <a:solidFill>
          <a:srgbClr val="FFA011"/>
        </a:solidFill>
      </dgm:spPr>
    </dgm:pt>
    <dgm:pt modelId="{380327B1-D5C2-4985-A0D7-3E73A8B942F6}" type="pres">
      <dgm:prSet presAssocID="{0B199CEA-D242-4DFE-9849-B9E3B6CD33FA}" presName="spaceA" presStyleCnt="0"/>
      <dgm:spPr/>
    </dgm:pt>
    <dgm:pt modelId="{CDE16657-A5AD-4948-90FC-8A0E615631F0}" type="pres">
      <dgm:prSet presAssocID="{3663B3F8-C970-4E6C-BC0B-216A02F3FCB9}" presName="space" presStyleCnt="0"/>
      <dgm:spPr/>
    </dgm:pt>
    <dgm:pt modelId="{3061CBE9-4BFF-43D4-B4C1-B38F530665F8}" type="pres">
      <dgm:prSet presAssocID="{50C7C726-E93A-448A-A0E2-FCA288E49909}" presName="compositeB" presStyleCnt="0"/>
      <dgm:spPr/>
    </dgm:pt>
    <dgm:pt modelId="{E97489B7-A249-4009-9AF5-263E18975E25}" type="pres">
      <dgm:prSet presAssocID="{50C7C726-E93A-448A-A0E2-FCA288E49909}" presName="textB" presStyleLbl="revTx" presStyleIdx="3" presStyleCnt="35">
        <dgm:presLayoutVars>
          <dgm:bulletEnabled val="1"/>
        </dgm:presLayoutVars>
      </dgm:prSet>
      <dgm:spPr/>
    </dgm:pt>
    <dgm:pt modelId="{B144ACB8-95C6-4204-82FC-B99CFEE3415D}" type="pres">
      <dgm:prSet presAssocID="{50C7C726-E93A-448A-A0E2-FCA288E49909}" presName="circleB" presStyleLbl="node1" presStyleIdx="3" presStyleCnt="35"/>
      <dgm:spPr>
        <a:solidFill>
          <a:srgbClr val="FFA011"/>
        </a:solidFill>
      </dgm:spPr>
    </dgm:pt>
    <dgm:pt modelId="{5AEA7B6C-E3FF-47E6-9FA2-E89CBF4B7DEB}" type="pres">
      <dgm:prSet presAssocID="{50C7C726-E93A-448A-A0E2-FCA288E49909}" presName="spaceB" presStyleCnt="0"/>
      <dgm:spPr/>
    </dgm:pt>
    <dgm:pt modelId="{A303DE52-F6C8-4EB0-AE94-8A7D6C882D91}" type="pres">
      <dgm:prSet presAssocID="{04BB70AA-B008-4912-AEF2-E10E9C684725}" presName="space" presStyleCnt="0"/>
      <dgm:spPr/>
    </dgm:pt>
    <dgm:pt modelId="{EA442049-EE88-4940-B67D-FFCCA2B10069}" type="pres">
      <dgm:prSet presAssocID="{9438CED7-24F0-4B0D-8A74-DF0BE400F566}" presName="compositeA" presStyleCnt="0"/>
      <dgm:spPr/>
    </dgm:pt>
    <dgm:pt modelId="{5F0E5440-4C1D-44B1-9DD2-705786F502F3}" type="pres">
      <dgm:prSet presAssocID="{9438CED7-24F0-4B0D-8A74-DF0BE400F566}" presName="textA" presStyleLbl="revTx" presStyleIdx="4" presStyleCnt="35">
        <dgm:presLayoutVars>
          <dgm:bulletEnabled val="1"/>
        </dgm:presLayoutVars>
      </dgm:prSet>
      <dgm:spPr/>
    </dgm:pt>
    <dgm:pt modelId="{D9CB6522-1729-4D9D-862F-65FD7B561579}" type="pres">
      <dgm:prSet presAssocID="{9438CED7-24F0-4B0D-8A74-DF0BE400F566}" presName="circleA" presStyleLbl="node1" presStyleIdx="4" presStyleCnt="35"/>
      <dgm:spPr>
        <a:solidFill>
          <a:srgbClr val="FF8A00"/>
        </a:solidFill>
      </dgm:spPr>
    </dgm:pt>
    <dgm:pt modelId="{E0E271DE-50FF-4CAB-89B4-E36EFE148E12}" type="pres">
      <dgm:prSet presAssocID="{9438CED7-24F0-4B0D-8A74-DF0BE400F566}" presName="spaceA" presStyleCnt="0"/>
      <dgm:spPr/>
    </dgm:pt>
    <dgm:pt modelId="{07C3771A-05EE-4D60-A45C-A1852ACEA6CB}" type="pres">
      <dgm:prSet presAssocID="{8A6EB087-4527-4592-A845-DBDA8464B1E0}" presName="space" presStyleCnt="0"/>
      <dgm:spPr/>
    </dgm:pt>
    <dgm:pt modelId="{0BA8F49E-248E-490F-ABCF-C35F63E8B187}" type="pres">
      <dgm:prSet presAssocID="{5522D07F-9533-4243-AC35-9DAB118B47DE}" presName="compositeB" presStyleCnt="0"/>
      <dgm:spPr/>
    </dgm:pt>
    <dgm:pt modelId="{907205D1-7971-4118-AB75-16CC95837BD2}" type="pres">
      <dgm:prSet presAssocID="{5522D07F-9533-4243-AC35-9DAB118B47DE}" presName="textB" presStyleLbl="revTx" presStyleIdx="5" presStyleCnt="35">
        <dgm:presLayoutVars>
          <dgm:bulletEnabled val="1"/>
        </dgm:presLayoutVars>
      </dgm:prSet>
      <dgm:spPr/>
    </dgm:pt>
    <dgm:pt modelId="{90BD1F75-CFD2-493C-9502-A0D01558A2D4}" type="pres">
      <dgm:prSet presAssocID="{5522D07F-9533-4243-AC35-9DAB118B47DE}" presName="circleB" presStyleLbl="node1" presStyleIdx="5" presStyleCnt="35"/>
      <dgm:spPr>
        <a:solidFill>
          <a:srgbClr val="FF8A00"/>
        </a:solidFill>
      </dgm:spPr>
    </dgm:pt>
    <dgm:pt modelId="{3AAA65DD-4F5F-4257-9CA8-A662FCA43FC0}" type="pres">
      <dgm:prSet presAssocID="{5522D07F-9533-4243-AC35-9DAB118B47DE}" presName="spaceB" presStyleCnt="0"/>
      <dgm:spPr/>
    </dgm:pt>
    <dgm:pt modelId="{F2BF6946-836F-4126-8E5C-83C745651FF1}" type="pres">
      <dgm:prSet presAssocID="{938E79A3-CAFE-4AC7-B1EC-C97F5A506682}" presName="space" presStyleCnt="0"/>
      <dgm:spPr/>
    </dgm:pt>
    <dgm:pt modelId="{626DD5EC-A5B5-4247-BED7-9BE02C2AB804}" type="pres">
      <dgm:prSet presAssocID="{6737F5F2-09E2-402A-976C-FD54FFE3F098}" presName="compositeA" presStyleCnt="0"/>
      <dgm:spPr/>
    </dgm:pt>
    <dgm:pt modelId="{0991A899-21BF-4606-9D6E-18001D50B0D2}" type="pres">
      <dgm:prSet presAssocID="{6737F5F2-09E2-402A-976C-FD54FFE3F098}" presName="textA" presStyleLbl="revTx" presStyleIdx="6" presStyleCnt="35">
        <dgm:presLayoutVars>
          <dgm:bulletEnabled val="1"/>
        </dgm:presLayoutVars>
      </dgm:prSet>
      <dgm:spPr/>
    </dgm:pt>
    <dgm:pt modelId="{6AB98441-4CA5-4284-A5B4-82C4A7F675C3}" type="pres">
      <dgm:prSet presAssocID="{6737F5F2-09E2-402A-976C-FD54FFE3F098}" presName="circleA" presStyleLbl="node1" presStyleIdx="6" presStyleCnt="35"/>
      <dgm:spPr>
        <a:solidFill>
          <a:srgbClr val="FF8513"/>
        </a:solidFill>
      </dgm:spPr>
    </dgm:pt>
    <dgm:pt modelId="{64CD5AED-5D07-40B8-B259-0722E368734B}" type="pres">
      <dgm:prSet presAssocID="{6737F5F2-09E2-402A-976C-FD54FFE3F098}" presName="spaceA" presStyleCnt="0"/>
      <dgm:spPr/>
    </dgm:pt>
    <dgm:pt modelId="{8D0D3FD8-7324-487D-AB50-566493E30471}" type="pres">
      <dgm:prSet presAssocID="{4E477C8A-5E17-427C-A413-2DB9F135B027}" presName="space" presStyleCnt="0"/>
      <dgm:spPr/>
    </dgm:pt>
    <dgm:pt modelId="{51D04380-E382-4F84-8AF6-927F11529310}" type="pres">
      <dgm:prSet presAssocID="{B9C2ABCC-D4F9-4BD1-9E8E-240251C9521F}" presName="compositeB" presStyleCnt="0"/>
      <dgm:spPr/>
    </dgm:pt>
    <dgm:pt modelId="{88E6C962-F5F3-4B77-93CC-FF5976CCB91C}" type="pres">
      <dgm:prSet presAssocID="{B9C2ABCC-D4F9-4BD1-9E8E-240251C9521F}" presName="textB" presStyleLbl="revTx" presStyleIdx="7" presStyleCnt="35">
        <dgm:presLayoutVars>
          <dgm:bulletEnabled val="1"/>
        </dgm:presLayoutVars>
      </dgm:prSet>
      <dgm:spPr/>
    </dgm:pt>
    <dgm:pt modelId="{236FAF01-49BD-41B9-8F48-FB1661C76540}" type="pres">
      <dgm:prSet presAssocID="{B9C2ABCC-D4F9-4BD1-9E8E-240251C9521F}" presName="circleB" presStyleLbl="node1" presStyleIdx="7" presStyleCnt="35"/>
      <dgm:spPr>
        <a:solidFill>
          <a:srgbClr val="FF8513"/>
        </a:solidFill>
      </dgm:spPr>
    </dgm:pt>
    <dgm:pt modelId="{677D41A4-B34E-47A0-8411-9D59747AC229}" type="pres">
      <dgm:prSet presAssocID="{B9C2ABCC-D4F9-4BD1-9E8E-240251C9521F}" presName="spaceB" presStyleCnt="0"/>
      <dgm:spPr/>
    </dgm:pt>
    <dgm:pt modelId="{DA97CFCA-64AB-4E48-A046-ECD204F7622E}" type="pres">
      <dgm:prSet presAssocID="{90B7A424-7195-4F00-B84A-1A8DE7198662}" presName="space" presStyleCnt="0"/>
      <dgm:spPr/>
    </dgm:pt>
    <dgm:pt modelId="{5480A47E-7A1F-4290-AB4C-F553CD09DD0D}" type="pres">
      <dgm:prSet presAssocID="{A8E85538-DC00-47AA-A02A-B6B5D99A7264}" presName="compositeA" presStyleCnt="0"/>
      <dgm:spPr/>
    </dgm:pt>
    <dgm:pt modelId="{EFC484A7-A2D4-49B8-BF7B-88CC1F5CEAA1}" type="pres">
      <dgm:prSet presAssocID="{A8E85538-DC00-47AA-A02A-B6B5D99A7264}" presName="textA" presStyleLbl="revTx" presStyleIdx="8" presStyleCnt="35">
        <dgm:presLayoutVars>
          <dgm:bulletEnabled val="1"/>
        </dgm:presLayoutVars>
      </dgm:prSet>
      <dgm:spPr/>
    </dgm:pt>
    <dgm:pt modelId="{A25F3E54-33EE-4A0B-8024-4D40DC425A36}" type="pres">
      <dgm:prSet presAssocID="{A8E85538-DC00-47AA-A02A-B6B5D99A7264}" presName="circleA" presStyleLbl="node1" presStyleIdx="8" presStyleCnt="35"/>
      <dgm:spPr>
        <a:solidFill>
          <a:srgbClr val="FF6A37"/>
        </a:solidFill>
      </dgm:spPr>
    </dgm:pt>
    <dgm:pt modelId="{04EA617C-6E0E-45EF-9316-C4E0213B1765}" type="pres">
      <dgm:prSet presAssocID="{A8E85538-DC00-47AA-A02A-B6B5D99A7264}" presName="spaceA" presStyleCnt="0"/>
      <dgm:spPr/>
    </dgm:pt>
    <dgm:pt modelId="{ABE79C10-85D4-4E63-A96A-3C3D88844AE7}" type="pres">
      <dgm:prSet presAssocID="{64142E4B-DD2B-4BAD-9170-B0592BF3DAAF}" presName="space" presStyleCnt="0"/>
      <dgm:spPr/>
    </dgm:pt>
    <dgm:pt modelId="{29E713FC-1D75-4850-9AEC-8771EA53EF76}" type="pres">
      <dgm:prSet presAssocID="{334605D4-4C9C-4F85-9E6E-5548AD9311F6}" presName="compositeB" presStyleCnt="0"/>
      <dgm:spPr/>
    </dgm:pt>
    <dgm:pt modelId="{430FFA90-CA45-4728-B8C4-55DD793E750E}" type="pres">
      <dgm:prSet presAssocID="{334605D4-4C9C-4F85-9E6E-5548AD9311F6}" presName="textB" presStyleLbl="revTx" presStyleIdx="9" presStyleCnt="35">
        <dgm:presLayoutVars>
          <dgm:bulletEnabled val="1"/>
        </dgm:presLayoutVars>
      </dgm:prSet>
      <dgm:spPr/>
    </dgm:pt>
    <dgm:pt modelId="{44799271-E892-4832-BC8A-5F3CB1426B95}" type="pres">
      <dgm:prSet presAssocID="{334605D4-4C9C-4F85-9E6E-5548AD9311F6}" presName="circleB" presStyleLbl="node1" presStyleIdx="9" presStyleCnt="35"/>
      <dgm:spPr>
        <a:solidFill>
          <a:srgbClr val="FF6A37"/>
        </a:solidFill>
      </dgm:spPr>
    </dgm:pt>
    <dgm:pt modelId="{CE18243C-6D5B-466C-92CD-2B08E41B492A}" type="pres">
      <dgm:prSet presAssocID="{334605D4-4C9C-4F85-9E6E-5548AD9311F6}" presName="spaceB" presStyleCnt="0"/>
      <dgm:spPr/>
    </dgm:pt>
    <dgm:pt modelId="{492233D3-98B6-4F68-BCF0-62444BC4C09B}" type="pres">
      <dgm:prSet presAssocID="{EA1EBC8A-965D-4C5C-B452-A137E64249B0}" presName="space" presStyleCnt="0"/>
      <dgm:spPr/>
    </dgm:pt>
    <dgm:pt modelId="{715813BF-EA21-4104-B1BB-FDD969F56E50}" type="pres">
      <dgm:prSet presAssocID="{0115F27A-3DB6-4D7C-92B2-C04374DB0381}" presName="compositeA" presStyleCnt="0"/>
      <dgm:spPr/>
    </dgm:pt>
    <dgm:pt modelId="{F1942EA0-52CB-488F-A18F-31254BD68A72}" type="pres">
      <dgm:prSet presAssocID="{0115F27A-3DB6-4D7C-92B2-C04374DB0381}" presName="textA" presStyleLbl="revTx" presStyleIdx="10" presStyleCnt="35">
        <dgm:presLayoutVars>
          <dgm:bulletEnabled val="1"/>
        </dgm:presLayoutVars>
      </dgm:prSet>
      <dgm:spPr/>
    </dgm:pt>
    <dgm:pt modelId="{1FC32ECA-F7D6-425C-8986-28CFE1CE5030}" type="pres">
      <dgm:prSet presAssocID="{0115F27A-3DB6-4D7C-92B2-C04374DB0381}" presName="circleA" presStyleLbl="node1" presStyleIdx="10" presStyleCnt="35"/>
      <dgm:spPr>
        <a:solidFill>
          <a:srgbClr val="FF463B"/>
        </a:solidFill>
      </dgm:spPr>
    </dgm:pt>
    <dgm:pt modelId="{65CB2FE9-9565-47FE-92B1-C5DA3F563C93}" type="pres">
      <dgm:prSet presAssocID="{0115F27A-3DB6-4D7C-92B2-C04374DB0381}" presName="spaceA" presStyleCnt="0"/>
      <dgm:spPr/>
    </dgm:pt>
    <dgm:pt modelId="{220CEF06-8F7B-4130-AF2F-5157ED57A4C5}" type="pres">
      <dgm:prSet presAssocID="{7EAB2B8D-F0C7-4010-A8AF-BFCF66892859}" presName="space" presStyleCnt="0"/>
      <dgm:spPr/>
    </dgm:pt>
    <dgm:pt modelId="{BD759666-9631-4134-9B66-16BAFA146BD6}" type="pres">
      <dgm:prSet presAssocID="{E21271C0-226B-496D-B68F-9451FB52BFD1}" presName="compositeB" presStyleCnt="0"/>
      <dgm:spPr/>
    </dgm:pt>
    <dgm:pt modelId="{A6B52472-B851-45C2-ADEB-6B2B97826E7B}" type="pres">
      <dgm:prSet presAssocID="{E21271C0-226B-496D-B68F-9451FB52BFD1}" presName="textB" presStyleLbl="revTx" presStyleIdx="11" presStyleCnt="35">
        <dgm:presLayoutVars>
          <dgm:bulletEnabled val="1"/>
        </dgm:presLayoutVars>
      </dgm:prSet>
      <dgm:spPr/>
    </dgm:pt>
    <dgm:pt modelId="{6940661D-3F65-4052-8A18-5EE2C06596C7}" type="pres">
      <dgm:prSet presAssocID="{E21271C0-226B-496D-B68F-9451FB52BFD1}" presName="circleB" presStyleLbl="node1" presStyleIdx="11" presStyleCnt="35"/>
      <dgm:spPr>
        <a:solidFill>
          <a:srgbClr val="FF463B"/>
        </a:solidFill>
      </dgm:spPr>
    </dgm:pt>
    <dgm:pt modelId="{0D1A4EDE-D120-4B88-BBE9-1F906A3FD06B}" type="pres">
      <dgm:prSet presAssocID="{E21271C0-226B-496D-B68F-9451FB52BFD1}" presName="spaceB" presStyleCnt="0"/>
      <dgm:spPr/>
    </dgm:pt>
    <dgm:pt modelId="{FF54823E-893B-4D45-A55D-7384BEC3DF50}" type="pres">
      <dgm:prSet presAssocID="{D0B16B3C-82DB-458A-A5BE-12E8FADF5D5C}" presName="space" presStyleCnt="0"/>
      <dgm:spPr/>
    </dgm:pt>
    <dgm:pt modelId="{3C58C003-6F6B-4ADE-94BB-7B87D190FB04}" type="pres">
      <dgm:prSet presAssocID="{EDECC8B1-A47E-477A-AA85-CBDF33A1B19B}" presName="compositeA" presStyleCnt="0"/>
      <dgm:spPr/>
    </dgm:pt>
    <dgm:pt modelId="{60719707-9965-4D4A-8F1E-3196354EC12E}" type="pres">
      <dgm:prSet presAssocID="{EDECC8B1-A47E-477A-AA85-CBDF33A1B19B}" presName="textA" presStyleLbl="revTx" presStyleIdx="12" presStyleCnt="35">
        <dgm:presLayoutVars>
          <dgm:bulletEnabled val="1"/>
        </dgm:presLayoutVars>
      </dgm:prSet>
      <dgm:spPr/>
    </dgm:pt>
    <dgm:pt modelId="{4B15BC8F-5C59-49EC-BD22-7E7A2C762670}" type="pres">
      <dgm:prSet presAssocID="{EDECC8B1-A47E-477A-AA85-CBDF33A1B19B}" presName="circleA" presStyleLbl="node1" presStyleIdx="12" presStyleCnt="35"/>
      <dgm:spPr>
        <a:solidFill>
          <a:srgbClr val="FF1923"/>
        </a:solidFill>
      </dgm:spPr>
    </dgm:pt>
    <dgm:pt modelId="{E98D2CB1-C591-4753-8664-DF492743E3D9}" type="pres">
      <dgm:prSet presAssocID="{EDECC8B1-A47E-477A-AA85-CBDF33A1B19B}" presName="spaceA" presStyleCnt="0"/>
      <dgm:spPr/>
    </dgm:pt>
    <dgm:pt modelId="{65A2331C-A016-4DEC-8030-EE464E889A68}" type="pres">
      <dgm:prSet presAssocID="{E865499A-7FB2-400E-B8F6-A11ED254943C}" presName="space" presStyleCnt="0"/>
      <dgm:spPr/>
    </dgm:pt>
    <dgm:pt modelId="{F4A989CA-39CB-48FA-A8B6-E249EEB40F37}" type="pres">
      <dgm:prSet presAssocID="{9E534DD0-65F4-47CD-9463-9F67A0F8047D}" presName="compositeB" presStyleCnt="0"/>
      <dgm:spPr/>
    </dgm:pt>
    <dgm:pt modelId="{8415723C-16C6-4B14-8F8F-53668089862C}" type="pres">
      <dgm:prSet presAssocID="{9E534DD0-65F4-47CD-9463-9F67A0F8047D}" presName="textB" presStyleLbl="revTx" presStyleIdx="13" presStyleCnt="35">
        <dgm:presLayoutVars>
          <dgm:bulletEnabled val="1"/>
        </dgm:presLayoutVars>
      </dgm:prSet>
      <dgm:spPr/>
    </dgm:pt>
    <dgm:pt modelId="{50646C58-F96F-4333-A201-8DEF547F7782}" type="pres">
      <dgm:prSet presAssocID="{9E534DD0-65F4-47CD-9463-9F67A0F8047D}" presName="circleB" presStyleLbl="node1" presStyleIdx="13" presStyleCnt="35"/>
      <dgm:spPr>
        <a:solidFill>
          <a:srgbClr val="FF1923"/>
        </a:solidFill>
      </dgm:spPr>
    </dgm:pt>
    <dgm:pt modelId="{CA208CBB-CCDE-4E94-AC62-5D0BF0CD38F3}" type="pres">
      <dgm:prSet presAssocID="{9E534DD0-65F4-47CD-9463-9F67A0F8047D}" presName="spaceB" presStyleCnt="0"/>
      <dgm:spPr/>
    </dgm:pt>
    <dgm:pt modelId="{FBDC4682-63E9-4311-BFC4-2058CA04DCA3}" type="pres">
      <dgm:prSet presAssocID="{33DD4066-0022-4354-8A52-B5581E82B018}" presName="space" presStyleCnt="0"/>
      <dgm:spPr/>
    </dgm:pt>
    <dgm:pt modelId="{678024E5-D5BB-49F9-AAE8-7B5536B33E2C}" type="pres">
      <dgm:prSet presAssocID="{82CB9FE1-B4E0-47AD-ACBA-98DB4BBF77F9}" presName="compositeA" presStyleCnt="0"/>
      <dgm:spPr/>
    </dgm:pt>
    <dgm:pt modelId="{16D1F431-199C-4848-81DE-2F693CD2D6BC}" type="pres">
      <dgm:prSet presAssocID="{82CB9FE1-B4E0-47AD-ACBA-98DB4BBF77F9}" presName="textA" presStyleLbl="revTx" presStyleIdx="14" presStyleCnt="35">
        <dgm:presLayoutVars>
          <dgm:bulletEnabled val="1"/>
        </dgm:presLayoutVars>
      </dgm:prSet>
      <dgm:spPr/>
    </dgm:pt>
    <dgm:pt modelId="{96C67108-2257-4A76-A95F-0998121462D7}" type="pres">
      <dgm:prSet presAssocID="{82CB9FE1-B4E0-47AD-ACBA-98DB4BBF77F9}" presName="circleA" presStyleLbl="node1" presStyleIdx="14" presStyleCnt="35"/>
      <dgm:spPr>
        <a:solidFill>
          <a:srgbClr val="E50030"/>
        </a:solidFill>
      </dgm:spPr>
    </dgm:pt>
    <dgm:pt modelId="{C9005F34-DBD7-4A21-B630-11B8BC92B2AB}" type="pres">
      <dgm:prSet presAssocID="{82CB9FE1-B4E0-47AD-ACBA-98DB4BBF77F9}" presName="spaceA" presStyleCnt="0"/>
      <dgm:spPr/>
    </dgm:pt>
    <dgm:pt modelId="{B130DF03-F42A-4BC3-B613-00DB344F87F1}" type="pres">
      <dgm:prSet presAssocID="{82EAC2FB-598C-4F9E-A477-B6CDD14640ED}" presName="space" presStyleCnt="0"/>
      <dgm:spPr/>
    </dgm:pt>
    <dgm:pt modelId="{68A7E020-D3E6-409C-8855-D60768583563}" type="pres">
      <dgm:prSet presAssocID="{11CC76FF-F999-4556-A09A-0151D9B5237B}" presName="compositeB" presStyleCnt="0"/>
      <dgm:spPr/>
    </dgm:pt>
    <dgm:pt modelId="{400C09B0-2F5C-412F-8F39-74B35A348651}" type="pres">
      <dgm:prSet presAssocID="{11CC76FF-F999-4556-A09A-0151D9B5237B}" presName="textB" presStyleLbl="revTx" presStyleIdx="15" presStyleCnt="35">
        <dgm:presLayoutVars>
          <dgm:bulletEnabled val="1"/>
        </dgm:presLayoutVars>
      </dgm:prSet>
      <dgm:spPr/>
    </dgm:pt>
    <dgm:pt modelId="{C293A2C2-4744-4C9A-86E2-D1AA235E3F7E}" type="pres">
      <dgm:prSet presAssocID="{11CC76FF-F999-4556-A09A-0151D9B5237B}" presName="circleB" presStyleLbl="node1" presStyleIdx="15" presStyleCnt="35"/>
      <dgm:spPr>
        <a:solidFill>
          <a:srgbClr val="E50030"/>
        </a:solidFill>
      </dgm:spPr>
    </dgm:pt>
    <dgm:pt modelId="{5CF5C000-7D13-48BE-8F22-AD3667BBCC80}" type="pres">
      <dgm:prSet presAssocID="{11CC76FF-F999-4556-A09A-0151D9B5237B}" presName="spaceB" presStyleCnt="0"/>
      <dgm:spPr/>
    </dgm:pt>
    <dgm:pt modelId="{AAF825E4-591C-4997-9FA2-DEA913406AF3}" type="pres">
      <dgm:prSet presAssocID="{5B41A04A-E519-4DD4-9FBC-C50BC42F6BBE}" presName="space" presStyleCnt="0"/>
      <dgm:spPr/>
    </dgm:pt>
    <dgm:pt modelId="{2F48AC23-9478-4173-A180-31903945C8DF}" type="pres">
      <dgm:prSet presAssocID="{AD27E652-5F44-451D-9DC1-B7A0355376DF}" presName="compositeA" presStyleCnt="0"/>
      <dgm:spPr/>
    </dgm:pt>
    <dgm:pt modelId="{353E09D4-9D18-4B8D-8B39-1CBE0F7D4AEF}" type="pres">
      <dgm:prSet presAssocID="{AD27E652-5F44-451D-9DC1-B7A0355376DF}" presName="textA" presStyleLbl="revTx" presStyleIdx="16" presStyleCnt="35">
        <dgm:presLayoutVars>
          <dgm:bulletEnabled val="1"/>
        </dgm:presLayoutVars>
      </dgm:prSet>
      <dgm:spPr/>
    </dgm:pt>
    <dgm:pt modelId="{8A981256-4390-4C82-B5EB-BCA3F573500D}" type="pres">
      <dgm:prSet presAssocID="{AD27E652-5F44-451D-9DC1-B7A0355376DF}" presName="circleA" presStyleLbl="node1" presStyleIdx="16" presStyleCnt="35"/>
      <dgm:spPr>
        <a:solidFill>
          <a:srgbClr val="C9283A"/>
        </a:solidFill>
      </dgm:spPr>
    </dgm:pt>
    <dgm:pt modelId="{1643F708-F0C1-4C47-87BD-0323E9EF4C48}" type="pres">
      <dgm:prSet presAssocID="{AD27E652-5F44-451D-9DC1-B7A0355376DF}" presName="spaceA" presStyleCnt="0"/>
      <dgm:spPr/>
    </dgm:pt>
    <dgm:pt modelId="{785433C3-AEDB-4EE5-83FD-017A07B0D3C0}" type="pres">
      <dgm:prSet presAssocID="{8AAA4DB2-BE7B-4822-9DDA-7388F4319248}" presName="space" presStyleCnt="0"/>
      <dgm:spPr/>
    </dgm:pt>
    <dgm:pt modelId="{21CC49CD-CF83-4F91-BBBF-2C5DB2FFD3F2}" type="pres">
      <dgm:prSet presAssocID="{ECB45D5A-F8CF-418B-8CCC-7F2EEA7EC4CE}" presName="compositeB" presStyleCnt="0"/>
      <dgm:spPr/>
    </dgm:pt>
    <dgm:pt modelId="{29668626-CBCC-4B8B-9F08-707F3B254AAC}" type="pres">
      <dgm:prSet presAssocID="{ECB45D5A-F8CF-418B-8CCC-7F2EEA7EC4CE}" presName="textB" presStyleLbl="revTx" presStyleIdx="17" presStyleCnt="35">
        <dgm:presLayoutVars>
          <dgm:bulletEnabled val="1"/>
        </dgm:presLayoutVars>
      </dgm:prSet>
      <dgm:spPr/>
    </dgm:pt>
    <dgm:pt modelId="{1A5F5853-753C-4697-8AFE-2948D88F82E5}" type="pres">
      <dgm:prSet presAssocID="{ECB45D5A-F8CF-418B-8CCC-7F2EEA7EC4CE}" presName="circleB" presStyleLbl="node1" presStyleIdx="17" presStyleCnt="35"/>
      <dgm:spPr>
        <a:solidFill>
          <a:srgbClr val="C9283A"/>
        </a:solidFill>
      </dgm:spPr>
    </dgm:pt>
    <dgm:pt modelId="{FE35B908-D688-44B8-A99C-56082B3D3406}" type="pres">
      <dgm:prSet presAssocID="{ECB45D5A-F8CF-418B-8CCC-7F2EEA7EC4CE}" presName="spaceB" presStyleCnt="0"/>
      <dgm:spPr/>
    </dgm:pt>
    <dgm:pt modelId="{87EA5EC5-43E6-4661-BBC8-43B219F6C2E0}" type="pres">
      <dgm:prSet presAssocID="{F38110B7-C85E-49CB-A1B1-2E6ED35F864C}" presName="space" presStyleCnt="0"/>
      <dgm:spPr/>
    </dgm:pt>
    <dgm:pt modelId="{D51A8D46-930C-45D8-8169-2C88B6E01098}" type="pres">
      <dgm:prSet presAssocID="{B2388C71-9770-4F1A-9428-A9803649D3A8}" presName="compositeA" presStyleCnt="0"/>
      <dgm:spPr/>
    </dgm:pt>
    <dgm:pt modelId="{53B80405-85A6-4AC4-9D03-487CF6029521}" type="pres">
      <dgm:prSet presAssocID="{B2388C71-9770-4F1A-9428-A9803649D3A8}" presName="textA" presStyleLbl="revTx" presStyleIdx="18" presStyleCnt="35">
        <dgm:presLayoutVars>
          <dgm:bulletEnabled val="1"/>
        </dgm:presLayoutVars>
      </dgm:prSet>
      <dgm:spPr/>
    </dgm:pt>
    <dgm:pt modelId="{509BE6EB-1CBF-48A3-92CF-5325A5792CDB}" type="pres">
      <dgm:prSet presAssocID="{B2388C71-9770-4F1A-9428-A9803649D3A8}" presName="circleA" presStyleLbl="node1" presStyleIdx="18" presStyleCnt="35"/>
      <dgm:spPr>
        <a:solidFill>
          <a:srgbClr val="C8426C"/>
        </a:solidFill>
      </dgm:spPr>
    </dgm:pt>
    <dgm:pt modelId="{EDB5B429-1B47-4315-B4E5-7458B96D5ADD}" type="pres">
      <dgm:prSet presAssocID="{B2388C71-9770-4F1A-9428-A9803649D3A8}" presName="spaceA" presStyleCnt="0"/>
      <dgm:spPr/>
    </dgm:pt>
    <dgm:pt modelId="{4BF64E71-33B8-416B-A2CA-C09E6DF9F691}" type="pres">
      <dgm:prSet presAssocID="{9C0F042C-8772-4F3F-A18F-F434C36657F5}" presName="space" presStyleCnt="0"/>
      <dgm:spPr/>
    </dgm:pt>
    <dgm:pt modelId="{359C1398-B9D6-4886-9035-9FCD6C046929}" type="pres">
      <dgm:prSet presAssocID="{093F87CF-472D-4E5D-A309-0676B8E5EAAD}" presName="compositeB" presStyleCnt="0"/>
      <dgm:spPr/>
    </dgm:pt>
    <dgm:pt modelId="{AA66EE15-8BFF-4857-A45D-4D1E42E7CF69}" type="pres">
      <dgm:prSet presAssocID="{093F87CF-472D-4E5D-A309-0676B8E5EAAD}" presName="textB" presStyleLbl="revTx" presStyleIdx="19" presStyleCnt="35">
        <dgm:presLayoutVars>
          <dgm:bulletEnabled val="1"/>
        </dgm:presLayoutVars>
      </dgm:prSet>
      <dgm:spPr/>
    </dgm:pt>
    <dgm:pt modelId="{3608E249-B415-4597-B84C-0DD67F04DECD}" type="pres">
      <dgm:prSet presAssocID="{093F87CF-472D-4E5D-A309-0676B8E5EAAD}" presName="circleB" presStyleLbl="node1" presStyleIdx="19" presStyleCnt="35"/>
      <dgm:spPr>
        <a:solidFill>
          <a:srgbClr val="C8426C"/>
        </a:solidFill>
      </dgm:spPr>
    </dgm:pt>
    <dgm:pt modelId="{C6104F63-81E4-4033-9823-2D0F0012FA5E}" type="pres">
      <dgm:prSet presAssocID="{093F87CF-472D-4E5D-A309-0676B8E5EAAD}" presName="spaceB" presStyleCnt="0"/>
      <dgm:spPr/>
    </dgm:pt>
    <dgm:pt modelId="{4CAA3B47-9725-467E-A02B-E6D98E6DFA10}" type="pres">
      <dgm:prSet presAssocID="{766BFC84-93E1-480F-B418-3E91D101CE1B}" presName="space" presStyleCnt="0"/>
      <dgm:spPr/>
    </dgm:pt>
    <dgm:pt modelId="{06DB4344-BC98-4F5B-8149-FB972F356BA8}" type="pres">
      <dgm:prSet presAssocID="{1BF59876-0690-4F3F-8EF8-17720427665B}" presName="compositeA" presStyleCnt="0"/>
      <dgm:spPr/>
    </dgm:pt>
    <dgm:pt modelId="{87B0C877-3E80-431F-B1FC-64210B98D060}" type="pres">
      <dgm:prSet presAssocID="{1BF59876-0690-4F3F-8EF8-17720427665B}" presName="textA" presStyleLbl="revTx" presStyleIdx="20" presStyleCnt="35">
        <dgm:presLayoutVars>
          <dgm:bulletEnabled val="1"/>
        </dgm:presLayoutVars>
      </dgm:prSet>
      <dgm:spPr/>
    </dgm:pt>
    <dgm:pt modelId="{6E36029F-1079-4E38-B01B-4AA5DE4EC22F}" type="pres">
      <dgm:prSet presAssocID="{1BF59876-0690-4F3F-8EF8-17720427665B}" presName="circleA" presStyleLbl="node1" presStyleIdx="20" presStyleCnt="35"/>
      <dgm:spPr>
        <a:solidFill>
          <a:srgbClr val="C7528D"/>
        </a:solidFill>
      </dgm:spPr>
    </dgm:pt>
    <dgm:pt modelId="{8E8E15A9-A363-4E5E-8C7A-81BC3DEB97A0}" type="pres">
      <dgm:prSet presAssocID="{1BF59876-0690-4F3F-8EF8-17720427665B}" presName="spaceA" presStyleCnt="0"/>
      <dgm:spPr/>
    </dgm:pt>
    <dgm:pt modelId="{5CCE7EA4-3198-4C58-B11C-761B0DB398A7}" type="pres">
      <dgm:prSet presAssocID="{EC1A4728-4538-4C7F-9037-ABA1D10BC489}" presName="space" presStyleCnt="0"/>
      <dgm:spPr/>
    </dgm:pt>
    <dgm:pt modelId="{4527C418-F1D6-4022-B40B-D1E904A33C10}" type="pres">
      <dgm:prSet presAssocID="{5EDA9C1D-94AF-4770-949F-D27CB1B26967}" presName="compositeB" presStyleCnt="0"/>
      <dgm:spPr/>
    </dgm:pt>
    <dgm:pt modelId="{E03781C6-0FC3-4FA5-A3AE-F95B84C1126C}" type="pres">
      <dgm:prSet presAssocID="{5EDA9C1D-94AF-4770-949F-D27CB1B26967}" presName="textB" presStyleLbl="revTx" presStyleIdx="21" presStyleCnt="35">
        <dgm:presLayoutVars>
          <dgm:bulletEnabled val="1"/>
        </dgm:presLayoutVars>
      </dgm:prSet>
      <dgm:spPr/>
    </dgm:pt>
    <dgm:pt modelId="{AA47DE72-AF0A-4B9A-B06B-E3816DB6EA78}" type="pres">
      <dgm:prSet presAssocID="{5EDA9C1D-94AF-4770-949F-D27CB1B26967}" presName="circleB" presStyleLbl="node1" presStyleIdx="21" presStyleCnt="35"/>
      <dgm:spPr>
        <a:solidFill>
          <a:srgbClr val="C7528D"/>
        </a:solidFill>
      </dgm:spPr>
    </dgm:pt>
    <dgm:pt modelId="{54896D73-BE8A-4B62-BB6C-1CA3797EB3A3}" type="pres">
      <dgm:prSet presAssocID="{5EDA9C1D-94AF-4770-949F-D27CB1B26967}" presName="spaceB" presStyleCnt="0"/>
      <dgm:spPr/>
    </dgm:pt>
    <dgm:pt modelId="{981E9CE8-AC04-4E98-88E2-8448C74C111B}" type="pres">
      <dgm:prSet presAssocID="{EDEA33BC-8DB3-4A4D-930D-C254C1D42814}" presName="space" presStyleCnt="0"/>
      <dgm:spPr/>
    </dgm:pt>
    <dgm:pt modelId="{9CD32634-2F43-430C-B3D1-24EF4D9DEB9B}" type="pres">
      <dgm:prSet presAssocID="{6CC83BB3-366B-4B25-8771-927C12D8AE54}" presName="compositeA" presStyleCnt="0"/>
      <dgm:spPr/>
    </dgm:pt>
    <dgm:pt modelId="{C45003B4-DE13-490E-AD89-4A4CE87DDE5F}" type="pres">
      <dgm:prSet presAssocID="{6CC83BB3-366B-4B25-8771-927C12D8AE54}" presName="textA" presStyleLbl="revTx" presStyleIdx="22" presStyleCnt="35">
        <dgm:presLayoutVars>
          <dgm:bulletEnabled val="1"/>
        </dgm:presLayoutVars>
      </dgm:prSet>
      <dgm:spPr/>
    </dgm:pt>
    <dgm:pt modelId="{66DF6DB1-675F-4B97-8F39-4E9B8FC20888}" type="pres">
      <dgm:prSet presAssocID="{6CC83BB3-366B-4B25-8771-927C12D8AE54}" presName="circleA" presStyleLbl="node1" presStyleIdx="22" presStyleCnt="35"/>
      <dgm:spPr>
        <a:solidFill>
          <a:srgbClr val="C65DB4"/>
        </a:solidFill>
      </dgm:spPr>
    </dgm:pt>
    <dgm:pt modelId="{D1CCB0DB-832A-4BD5-83F8-CEDC179DE432}" type="pres">
      <dgm:prSet presAssocID="{6CC83BB3-366B-4B25-8771-927C12D8AE54}" presName="spaceA" presStyleCnt="0"/>
      <dgm:spPr/>
    </dgm:pt>
    <dgm:pt modelId="{095ADD8E-A5CB-49DB-B38A-879FB78730C6}" type="pres">
      <dgm:prSet presAssocID="{2ACAC9C8-7167-4AD3-9E3F-8FA8B2B75E61}" presName="space" presStyleCnt="0"/>
      <dgm:spPr/>
    </dgm:pt>
    <dgm:pt modelId="{9D08AD39-F531-43F7-85E6-44ACAFB314FD}" type="pres">
      <dgm:prSet presAssocID="{52FA450B-F8E8-4B2C-9D06-213E4FF232D1}" presName="compositeB" presStyleCnt="0"/>
      <dgm:spPr/>
    </dgm:pt>
    <dgm:pt modelId="{7738E615-6AAD-4FCE-AA3C-645FE13256A0}" type="pres">
      <dgm:prSet presAssocID="{52FA450B-F8E8-4B2C-9D06-213E4FF232D1}" presName="textB" presStyleLbl="revTx" presStyleIdx="23" presStyleCnt="35">
        <dgm:presLayoutVars>
          <dgm:bulletEnabled val="1"/>
        </dgm:presLayoutVars>
      </dgm:prSet>
      <dgm:spPr/>
    </dgm:pt>
    <dgm:pt modelId="{AE572BEB-B7F8-412A-86FD-88C8AEDF5D2E}" type="pres">
      <dgm:prSet presAssocID="{52FA450B-F8E8-4B2C-9D06-213E4FF232D1}" presName="circleB" presStyleLbl="node1" presStyleIdx="23" presStyleCnt="35"/>
      <dgm:spPr>
        <a:solidFill>
          <a:srgbClr val="C65DB4"/>
        </a:solidFill>
      </dgm:spPr>
    </dgm:pt>
    <dgm:pt modelId="{9BA119AB-CAF3-4067-B732-335AB5F6C8B6}" type="pres">
      <dgm:prSet presAssocID="{52FA450B-F8E8-4B2C-9D06-213E4FF232D1}" presName="spaceB" presStyleCnt="0"/>
      <dgm:spPr/>
    </dgm:pt>
    <dgm:pt modelId="{D7290B75-278E-46B1-BB47-1236336A7B48}" type="pres">
      <dgm:prSet presAssocID="{D7F4A1D9-9F76-409C-9686-DDCAA4085ED4}" presName="space" presStyleCnt="0"/>
      <dgm:spPr/>
    </dgm:pt>
    <dgm:pt modelId="{07A1BF99-3499-4F7F-95F1-CEF887FD5C65}" type="pres">
      <dgm:prSet presAssocID="{DF8D404E-B796-4537-B936-2BB7E6F38A73}" presName="compositeA" presStyleCnt="0"/>
      <dgm:spPr/>
    </dgm:pt>
    <dgm:pt modelId="{48850654-1AC0-4953-9A41-4C8EF210C448}" type="pres">
      <dgm:prSet presAssocID="{DF8D404E-B796-4537-B936-2BB7E6F38A73}" presName="textA" presStyleLbl="revTx" presStyleIdx="24" presStyleCnt="35">
        <dgm:presLayoutVars>
          <dgm:bulletEnabled val="1"/>
        </dgm:presLayoutVars>
      </dgm:prSet>
      <dgm:spPr/>
    </dgm:pt>
    <dgm:pt modelId="{3E5DD271-2F8B-4AF2-91BF-560B62E857DB}" type="pres">
      <dgm:prSet presAssocID="{DF8D404E-B796-4537-B936-2BB7E6F38A73}" presName="circleA" presStyleLbl="node1" presStyleIdx="24" presStyleCnt="35"/>
      <dgm:spPr>
        <a:solidFill>
          <a:srgbClr val="9F68BE"/>
        </a:solidFill>
      </dgm:spPr>
    </dgm:pt>
    <dgm:pt modelId="{EFFB1266-BC7C-4A10-A93A-A316D84F0BDA}" type="pres">
      <dgm:prSet presAssocID="{DF8D404E-B796-4537-B936-2BB7E6F38A73}" presName="spaceA" presStyleCnt="0"/>
      <dgm:spPr/>
    </dgm:pt>
    <dgm:pt modelId="{1A8B8AAC-AD69-4DC1-AE25-876BA1AA03D1}" type="pres">
      <dgm:prSet presAssocID="{A41323EB-4683-42A8-A715-1DB00AD7029D}" presName="space" presStyleCnt="0"/>
      <dgm:spPr/>
    </dgm:pt>
    <dgm:pt modelId="{D2ACA7FB-0293-49D2-984E-8CCD1E58D299}" type="pres">
      <dgm:prSet presAssocID="{F1BC9773-3C99-4333-B83A-36333B9116A0}" presName="compositeB" presStyleCnt="0"/>
      <dgm:spPr/>
    </dgm:pt>
    <dgm:pt modelId="{10377E90-3A3F-4027-A9DC-8959E6EB1C41}" type="pres">
      <dgm:prSet presAssocID="{F1BC9773-3C99-4333-B83A-36333B9116A0}" presName="textB" presStyleLbl="revTx" presStyleIdx="25" presStyleCnt="35">
        <dgm:presLayoutVars>
          <dgm:bulletEnabled val="1"/>
        </dgm:presLayoutVars>
      </dgm:prSet>
      <dgm:spPr/>
    </dgm:pt>
    <dgm:pt modelId="{6EB159D4-25DD-4EEF-9EEA-F0AC64A899B9}" type="pres">
      <dgm:prSet presAssocID="{F1BC9773-3C99-4333-B83A-36333B9116A0}" presName="circleB" presStyleLbl="node1" presStyleIdx="25" presStyleCnt="35"/>
      <dgm:spPr>
        <a:solidFill>
          <a:srgbClr val="9F68BE"/>
        </a:solidFill>
      </dgm:spPr>
    </dgm:pt>
    <dgm:pt modelId="{3033C626-EC2B-4ABD-A88A-1A87367DB44A}" type="pres">
      <dgm:prSet presAssocID="{F1BC9773-3C99-4333-B83A-36333B9116A0}" presName="spaceB" presStyleCnt="0"/>
      <dgm:spPr/>
    </dgm:pt>
    <dgm:pt modelId="{FFEC9A42-9369-4A44-85AA-481DDE4B6C68}" type="pres">
      <dgm:prSet presAssocID="{229801D8-22A6-41B8-9402-C4B2F8D64AD4}" presName="space" presStyleCnt="0"/>
      <dgm:spPr/>
    </dgm:pt>
    <dgm:pt modelId="{82973711-B03F-4395-8E04-977CFA5FBE27}" type="pres">
      <dgm:prSet presAssocID="{36977689-2B62-48CE-AA78-6E9F1090731D}" presName="compositeA" presStyleCnt="0"/>
      <dgm:spPr/>
    </dgm:pt>
    <dgm:pt modelId="{F60A8064-30CE-4EC7-85F3-8734C05379C4}" type="pres">
      <dgm:prSet presAssocID="{36977689-2B62-48CE-AA78-6E9F1090731D}" presName="textA" presStyleLbl="revTx" presStyleIdx="26" presStyleCnt="35">
        <dgm:presLayoutVars>
          <dgm:bulletEnabled val="1"/>
        </dgm:presLayoutVars>
      </dgm:prSet>
      <dgm:spPr/>
    </dgm:pt>
    <dgm:pt modelId="{81C792D5-FF63-4D2C-AC77-534188596121}" type="pres">
      <dgm:prSet presAssocID="{36977689-2B62-48CE-AA78-6E9F1090731D}" presName="circleA" presStyleLbl="node1" presStyleIdx="26" presStyleCnt="35"/>
      <dgm:spPr>
        <a:solidFill>
          <a:srgbClr val="7270BE"/>
        </a:solidFill>
      </dgm:spPr>
    </dgm:pt>
    <dgm:pt modelId="{C1651D89-4FE6-4E17-921F-AF07802169AC}" type="pres">
      <dgm:prSet presAssocID="{36977689-2B62-48CE-AA78-6E9F1090731D}" presName="spaceA" presStyleCnt="0"/>
      <dgm:spPr/>
    </dgm:pt>
    <dgm:pt modelId="{58320FB7-9CEE-4225-9AB3-68047C20DE27}" type="pres">
      <dgm:prSet presAssocID="{C9AF77C6-976A-444B-B78B-F972DB465C28}" presName="space" presStyleCnt="0"/>
      <dgm:spPr/>
    </dgm:pt>
    <dgm:pt modelId="{BFD6ED69-85B9-4D3C-BB82-16C88CA7B6A1}" type="pres">
      <dgm:prSet presAssocID="{675D260D-F33C-44F2-BA0C-0EF87CD33AA1}" presName="compositeB" presStyleCnt="0"/>
      <dgm:spPr/>
    </dgm:pt>
    <dgm:pt modelId="{2A572F21-91B9-48D8-B8DF-06E6BAFB27D9}" type="pres">
      <dgm:prSet presAssocID="{675D260D-F33C-44F2-BA0C-0EF87CD33AA1}" presName="textB" presStyleLbl="revTx" presStyleIdx="27" presStyleCnt="35">
        <dgm:presLayoutVars>
          <dgm:bulletEnabled val="1"/>
        </dgm:presLayoutVars>
      </dgm:prSet>
      <dgm:spPr/>
    </dgm:pt>
    <dgm:pt modelId="{DB150B60-BE60-4038-A281-0C9893358B71}" type="pres">
      <dgm:prSet presAssocID="{675D260D-F33C-44F2-BA0C-0EF87CD33AA1}" presName="circleB" presStyleLbl="node1" presStyleIdx="27" presStyleCnt="35"/>
      <dgm:spPr>
        <a:solidFill>
          <a:srgbClr val="7088BD"/>
        </a:solidFill>
      </dgm:spPr>
    </dgm:pt>
    <dgm:pt modelId="{2BA4DB29-B2BE-49D3-9E1B-02EB5D3A54EC}" type="pres">
      <dgm:prSet presAssocID="{675D260D-F33C-44F2-BA0C-0EF87CD33AA1}" presName="spaceB" presStyleCnt="0"/>
      <dgm:spPr/>
    </dgm:pt>
    <dgm:pt modelId="{557563E2-04F1-450F-9BEF-8B0601E21D38}" type="pres">
      <dgm:prSet presAssocID="{D47F7F14-B6FE-4C39-B9E7-BAA7611D082D}" presName="space" presStyleCnt="0"/>
      <dgm:spPr/>
    </dgm:pt>
    <dgm:pt modelId="{8B7A7F26-0AFD-419D-97BF-112EA2562C44}" type="pres">
      <dgm:prSet presAssocID="{1E7CF704-EF62-4552-94CA-6126527E3A4F}" presName="compositeA" presStyleCnt="0"/>
      <dgm:spPr/>
    </dgm:pt>
    <dgm:pt modelId="{03EF4A46-2615-4742-BCAB-0880CB071BC3}" type="pres">
      <dgm:prSet presAssocID="{1E7CF704-EF62-4552-94CA-6126527E3A4F}" presName="textA" presStyleLbl="revTx" presStyleIdx="28" presStyleCnt="35">
        <dgm:presLayoutVars>
          <dgm:bulletEnabled val="1"/>
        </dgm:presLayoutVars>
      </dgm:prSet>
      <dgm:spPr/>
    </dgm:pt>
    <dgm:pt modelId="{96388F4E-E03A-4E4B-8D7B-EB2A24F74309}" type="pres">
      <dgm:prSet presAssocID="{1E7CF704-EF62-4552-94CA-6126527E3A4F}" presName="circleA" presStyleLbl="node1" presStyleIdx="28" presStyleCnt="35"/>
      <dgm:spPr>
        <a:solidFill>
          <a:srgbClr val="6B8BBD"/>
        </a:solidFill>
      </dgm:spPr>
    </dgm:pt>
    <dgm:pt modelId="{94A4FEA0-8168-4FBF-B5A4-1B0D69E0A46C}" type="pres">
      <dgm:prSet presAssocID="{1E7CF704-EF62-4552-94CA-6126527E3A4F}" presName="spaceA" presStyleCnt="0"/>
      <dgm:spPr/>
    </dgm:pt>
    <dgm:pt modelId="{79D15390-9343-4946-A64E-A93C6A9F0090}" type="pres">
      <dgm:prSet presAssocID="{E725417A-4E7A-48B1-8A0C-6DAFE4F270F4}" presName="space" presStyleCnt="0"/>
      <dgm:spPr/>
    </dgm:pt>
    <dgm:pt modelId="{8BFF0628-9ECB-429F-882C-CF1F31613977}" type="pres">
      <dgm:prSet presAssocID="{D82E104F-989D-4257-870E-90E5992BA2CD}" presName="compositeB" presStyleCnt="0"/>
      <dgm:spPr/>
    </dgm:pt>
    <dgm:pt modelId="{BC516B4F-878D-4E2B-AF9D-967AA11273F2}" type="pres">
      <dgm:prSet presAssocID="{D82E104F-989D-4257-870E-90E5992BA2CD}" presName="textB" presStyleLbl="revTx" presStyleIdx="29" presStyleCnt="35">
        <dgm:presLayoutVars>
          <dgm:bulletEnabled val="1"/>
        </dgm:presLayoutVars>
      </dgm:prSet>
      <dgm:spPr/>
    </dgm:pt>
    <dgm:pt modelId="{1B5429BB-3FB9-486A-B8EB-0BECBE0EDF9C}" type="pres">
      <dgm:prSet presAssocID="{D82E104F-989D-4257-870E-90E5992BA2CD}" presName="circleB" presStyleLbl="node1" presStyleIdx="29" presStyleCnt="35"/>
      <dgm:spPr>
        <a:solidFill>
          <a:srgbClr val="6B8BBD"/>
        </a:solidFill>
      </dgm:spPr>
    </dgm:pt>
    <dgm:pt modelId="{D643C7AF-4184-4622-9CB4-754311153CBC}" type="pres">
      <dgm:prSet presAssocID="{D82E104F-989D-4257-870E-90E5992BA2CD}" presName="spaceB" presStyleCnt="0"/>
      <dgm:spPr/>
    </dgm:pt>
    <dgm:pt modelId="{663DAE00-26E4-4155-A5E3-963B3619719B}" type="pres">
      <dgm:prSet presAssocID="{AAA0B22F-7DD6-4861-A35F-03F8880AA6BA}" presName="space" presStyleCnt="0"/>
      <dgm:spPr/>
    </dgm:pt>
    <dgm:pt modelId="{3D949489-C419-4DBF-B9D1-0E7484634956}" type="pres">
      <dgm:prSet presAssocID="{5E2425E6-ED40-4021-A2C3-07CAED432E98}" presName="compositeA" presStyleCnt="0"/>
      <dgm:spPr/>
    </dgm:pt>
    <dgm:pt modelId="{3F27CD9A-90C7-415A-B7D9-1591725D7561}" type="pres">
      <dgm:prSet presAssocID="{5E2425E6-ED40-4021-A2C3-07CAED432E98}" presName="textA" presStyleLbl="revTx" presStyleIdx="30" presStyleCnt="35">
        <dgm:presLayoutVars>
          <dgm:bulletEnabled val="1"/>
        </dgm:presLayoutVars>
      </dgm:prSet>
      <dgm:spPr/>
    </dgm:pt>
    <dgm:pt modelId="{FA631791-1971-410D-8A8D-D1C9A2449B17}" type="pres">
      <dgm:prSet presAssocID="{5E2425E6-ED40-4021-A2C3-07CAED432E98}" presName="circleA" presStyleLbl="node1" presStyleIdx="30" presStyleCnt="35"/>
      <dgm:spPr>
        <a:solidFill>
          <a:srgbClr val="8193B1"/>
        </a:solidFill>
      </dgm:spPr>
    </dgm:pt>
    <dgm:pt modelId="{998892C5-D3CE-4D40-8DF9-9A6E35C669A2}" type="pres">
      <dgm:prSet presAssocID="{5E2425E6-ED40-4021-A2C3-07CAED432E98}" presName="spaceA" presStyleCnt="0"/>
      <dgm:spPr/>
    </dgm:pt>
    <dgm:pt modelId="{6FBFE58C-0D86-42E2-B01F-BE1B4D8E8758}" type="pres">
      <dgm:prSet presAssocID="{5926E180-5390-4077-B766-0EDF99A4312A}" presName="space" presStyleCnt="0"/>
      <dgm:spPr/>
    </dgm:pt>
    <dgm:pt modelId="{A39BB1D9-7C5F-48CE-94DC-8A4599D84D49}" type="pres">
      <dgm:prSet presAssocID="{BB0486BF-74B5-495C-8F40-73EC24B15272}" presName="compositeB" presStyleCnt="0"/>
      <dgm:spPr/>
    </dgm:pt>
    <dgm:pt modelId="{42BA20E3-A675-4437-A1B8-1668114CCC26}" type="pres">
      <dgm:prSet presAssocID="{BB0486BF-74B5-495C-8F40-73EC24B15272}" presName="textB" presStyleLbl="revTx" presStyleIdx="31" presStyleCnt="35">
        <dgm:presLayoutVars>
          <dgm:bulletEnabled val="1"/>
        </dgm:presLayoutVars>
      </dgm:prSet>
      <dgm:spPr/>
    </dgm:pt>
    <dgm:pt modelId="{B7265C43-C026-4A09-9069-55B4933F914B}" type="pres">
      <dgm:prSet presAssocID="{BB0486BF-74B5-495C-8F40-73EC24B15272}" presName="circleB" presStyleLbl="node1" presStyleIdx="31" presStyleCnt="35"/>
      <dgm:spPr>
        <a:solidFill>
          <a:srgbClr val="8D9BA7"/>
        </a:solidFill>
      </dgm:spPr>
    </dgm:pt>
    <dgm:pt modelId="{F6FF74C2-69AF-4840-8D37-61BFC40B99C5}" type="pres">
      <dgm:prSet presAssocID="{BB0486BF-74B5-495C-8F40-73EC24B15272}" presName="spaceB" presStyleCnt="0"/>
      <dgm:spPr/>
    </dgm:pt>
    <dgm:pt modelId="{A03DD8E1-4249-4BEC-B36F-2486AE821F50}" type="pres">
      <dgm:prSet presAssocID="{69B1D5A6-94F3-46B6-8BEB-0558E1A7F4E2}" presName="space" presStyleCnt="0"/>
      <dgm:spPr/>
    </dgm:pt>
    <dgm:pt modelId="{4118894C-B812-4A53-9E88-DD72FE7DEC68}" type="pres">
      <dgm:prSet presAssocID="{4431F659-FE60-4CAF-9A03-81165D1C853B}" presName="compositeA" presStyleCnt="0"/>
      <dgm:spPr/>
    </dgm:pt>
    <dgm:pt modelId="{A7775E36-0857-4A1C-BB1E-0C588FA9464B}" type="pres">
      <dgm:prSet presAssocID="{4431F659-FE60-4CAF-9A03-81165D1C853B}" presName="textA" presStyleLbl="revTx" presStyleIdx="32" presStyleCnt="35">
        <dgm:presLayoutVars>
          <dgm:bulletEnabled val="1"/>
        </dgm:presLayoutVars>
      </dgm:prSet>
      <dgm:spPr/>
    </dgm:pt>
    <dgm:pt modelId="{AE907638-EB37-43E1-B6EC-964F9ED70A8D}" type="pres">
      <dgm:prSet presAssocID="{4431F659-FE60-4CAF-9A03-81165D1C853B}" presName="circleA" presStyleLbl="node1" presStyleIdx="32" presStyleCnt="35"/>
      <dgm:spPr>
        <a:solidFill>
          <a:schemeClr val="bg1">
            <a:lumMod val="65000"/>
          </a:schemeClr>
        </a:solidFill>
      </dgm:spPr>
    </dgm:pt>
    <dgm:pt modelId="{98027DEF-E4BA-46B0-934C-C47D6ED4137A}" type="pres">
      <dgm:prSet presAssocID="{4431F659-FE60-4CAF-9A03-81165D1C853B}" presName="spaceA" presStyleCnt="0"/>
      <dgm:spPr/>
    </dgm:pt>
    <dgm:pt modelId="{2580D939-734A-4F63-A5FA-ED8F811C0C5B}" type="pres">
      <dgm:prSet presAssocID="{67EF393A-9CB2-4C84-8AC7-9FF5AB146C1F}" presName="space" presStyleCnt="0"/>
      <dgm:spPr/>
    </dgm:pt>
    <dgm:pt modelId="{B2280CED-1AD0-4CCB-983A-C5747898B490}" type="pres">
      <dgm:prSet presAssocID="{BADA2F74-CA8A-48C2-B199-95B532FCD0E1}" presName="compositeB" presStyleCnt="0"/>
      <dgm:spPr/>
    </dgm:pt>
    <dgm:pt modelId="{1220E3BF-3DFD-4F53-BB2A-E073AC7BB4BB}" type="pres">
      <dgm:prSet presAssocID="{BADA2F74-CA8A-48C2-B199-95B532FCD0E1}" presName="textB" presStyleLbl="revTx" presStyleIdx="33" presStyleCnt="35">
        <dgm:presLayoutVars>
          <dgm:bulletEnabled val="1"/>
        </dgm:presLayoutVars>
      </dgm:prSet>
      <dgm:spPr/>
    </dgm:pt>
    <dgm:pt modelId="{CCBA4370-0FFF-4E79-B976-C24C434AF89C}" type="pres">
      <dgm:prSet presAssocID="{BADA2F74-CA8A-48C2-B199-95B532FCD0E1}" presName="circleB" presStyleLbl="node1" presStyleIdx="33" presStyleCnt="35"/>
      <dgm:spPr>
        <a:solidFill>
          <a:schemeClr val="bg1">
            <a:lumMod val="65000"/>
          </a:schemeClr>
        </a:solidFill>
      </dgm:spPr>
    </dgm:pt>
    <dgm:pt modelId="{EA5AF1A7-3BA2-45F0-ADBA-526F7E3F619B}" type="pres">
      <dgm:prSet presAssocID="{BADA2F74-CA8A-48C2-B199-95B532FCD0E1}" presName="spaceB" presStyleCnt="0"/>
      <dgm:spPr/>
    </dgm:pt>
    <dgm:pt modelId="{790D37DC-E20C-42D5-BFFE-BB19F2E029FC}" type="pres">
      <dgm:prSet presAssocID="{8229B163-71E2-4D95-8029-CB40A0D39413}" presName="space" presStyleCnt="0"/>
      <dgm:spPr/>
    </dgm:pt>
    <dgm:pt modelId="{458D6B46-19BA-4811-85C4-F86DF09F42B1}" type="pres">
      <dgm:prSet presAssocID="{4D666C2D-9A45-4142-8EBF-EB8167B7C535}" presName="compositeA" presStyleCnt="0"/>
      <dgm:spPr/>
    </dgm:pt>
    <dgm:pt modelId="{E63210F2-D7AC-419F-82CE-05CE181E3D79}" type="pres">
      <dgm:prSet presAssocID="{4D666C2D-9A45-4142-8EBF-EB8167B7C535}" presName="textA" presStyleLbl="revTx" presStyleIdx="34" presStyleCnt="35">
        <dgm:presLayoutVars>
          <dgm:bulletEnabled val="1"/>
        </dgm:presLayoutVars>
      </dgm:prSet>
      <dgm:spPr/>
    </dgm:pt>
    <dgm:pt modelId="{4D86A8FB-2506-44B4-B556-43B021C974A4}" type="pres">
      <dgm:prSet presAssocID="{4D666C2D-9A45-4142-8EBF-EB8167B7C535}" presName="circleA" presStyleLbl="node1" presStyleIdx="34" presStyleCnt="35"/>
      <dgm:spPr/>
    </dgm:pt>
    <dgm:pt modelId="{792FB87D-93EF-40F8-9317-C926DAB9EA01}" type="pres">
      <dgm:prSet presAssocID="{4D666C2D-9A45-4142-8EBF-EB8167B7C535}" presName="spaceA" presStyleCnt="0"/>
      <dgm:spPr/>
    </dgm:pt>
  </dgm:ptLst>
  <dgm:cxnLst>
    <dgm:cxn modelId="{6BED5D01-B739-4900-B5C5-A99CEB730683}" srcId="{FE3EE2EF-C107-4DEC-ABEE-03A26B8E9D75}" destId="{AD27E652-5F44-451D-9DC1-B7A0355376DF}" srcOrd="16" destOrd="0" parTransId="{B3982A32-D653-4FBE-90A1-3FC6305CDA10}" sibTransId="{8AAA4DB2-BE7B-4822-9DDA-7388F4319248}"/>
    <dgm:cxn modelId="{E3527401-FE74-4432-A7C5-989650E2BC42}" type="presOf" srcId="{FE3EE2EF-C107-4DEC-ABEE-03A26B8E9D75}" destId="{68261E4E-A341-40AE-9358-3EAC2D284740}" srcOrd="0" destOrd="0" presId="urn:microsoft.com/office/officeart/2005/8/layout/hProcess11"/>
    <dgm:cxn modelId="{066E8602-E041-4427-AFB3-09D5B432B383}" type="presOf" srcId="{9438CED7-24F0-4B0D-8A74-DF0BE400F566}" destId="{5F0E5440-4C1D-44B1-9DD2-705786F502F3}" srcOrd="0" destOrd="0" presId="urn:microsoft.com/office/officeart/2005/8/layout/hProcess11"/>
    <dgm:cxn modelId="{88E31E0A-439F-4414-8232-2D6EF7DE109C}" srcId="{FE3EE2EF-C107-4DEC-ABEE-03A26B8E9D75}" destId="{52FA450B-F8E8-4B2C-9D06-213E4FF232D1}" srcOrd="23" destOrd="0" parTransId="{DB3AF367-7FF5-4528-B8F4-1686830C1C33}" sibTransId="{D7F4A1D9-9F76-409C-9686-DDCAA4085ED4}"/>
    <dgm:cxn modelId="{12F6430B-E78C-4BED-82C6-7F453EB73C48}" srcId="{FE3EE2EF-C107-4DEC-ABEE-03A26B8E9D75}" destId="{0B199CEA-D242-4DFE-9849-B9E3B6CD33FA}" srcOrd="2" destOrd="0" parTransId="{5F7B17AD-CAD3-4FEA-AF7D-11C91AFC3F03}" sibTransId="{3663B3F8-C970-4E6C-BC0B-216A02F3FCB9}"/>
    <dgm:cxn modelId="{68DF370C-7B50-4D5D-9719-8B9167DB1F1E}" type="presOf" srcId="{B2388C71-9770-4F1A-9428-A9803649D3A8}" destId="{53B80405-85A6-4AC4-9D03-487CF6029521}" srcOrd="0" destOrd="0" presId="urn:microsoft.com/office/officeart/2005/8/layout/hProcess11"/>
    <dgm:cxn modelId="{5696AB0F-233E-459D-AE97-64FA3F7B6731}" srcId="{FE3EE2EF-C107-4DEC-ABEE-03A26B8E9D75}" destId="{36977689-2B62-48CE-AA78-6E9F1090731D}" srcOrd="26" destOrd="0" parTransId="{F6845373-DD8E-48E8-A42D-D019EEA6E975}" sibTransId="{C9AF77C6-976A-444B-B78B-F972DB465C28}"/>
    <dgm:cxn modelId="{35B63812-0397-4A84-A66F-1B8538AA5850}" srcId="{FE3EE2EF-C107-4DEC-ABEE-03A26B8E9D75}" destId="{4431F659-FE60-4CAF-9A03-81165D1C853B}" srcOrd="32" destOrd="0" parTransId="{43982817-7443-49CB-A0C2-6EFB34D38CB5}" sibTransId="{67EF393A-9CB2-4C84-8AC7-9FF5AB146C1F}"/>
    <dgm:cxn modelId="{DB8B5014-23B7-4977-BDD9-D52351F45159}" type="presOf" srcId="{093F87CF-472D-4E5D-A309-0676B8E5EAAD}" destId="{AA66EE15-8BFF-4857-A45D-4D1E42E7CF69}" srcOrd="0" destOrd="0" presId="urn:microsoft.com/office/officeart/2005/8/layout/hProcess11"/>
    <dgm:cxn modelId="{6AFBAD18-98C8-4977-9228-F814E913D688}" srcId="{FE3EE2EF-C107-4DEC-ABEE-03A26B8E9D75}" destId="{D82E104F-989D-4257-870E-90E5992BA2CD}" srcOrd="29" destOrd="0" parTransId="{B70663C3-4DA7-4C95-B6D9-ACC5ED2BB5B3}" sibTransId="{AAA0B22F-7DD6-4861-A35F-03F8880AA6BA}"/>
    <dgm:cxn modelId="{90F12A1B-BFA3-4A07-85C9-E57F94C1BB0C}" type="presOf" srcId="{F1BC9773-3C99-4333-B83A-36333B9116A0}" destId="{10377E90-3A3F-4027-A9DC-8959E6EB1C41}" srcOrd="0" destOrd="0" presId="urn:microsoft.com/office/officeart/2005/8/layout/hProcess11"/>
    <dgm:cxn modelId="{AA56D41B-9827-4280-8227-0357C7EDC3A2}" srcId="{FE3EE2EF-C107-4DEC-ABEE-03A26B8E9D75}" destId="{4D666C2D-9A45-4142-8EBF-EB8167B7C535}" srcOrd="34" destOrd="0" parTransId="{6A2F4CC1-3D20-4AF5-ADD7-142359898A7F}" sibTransId="{A5F5D1DA-4E42-411C-BF4E-784B6E05A616}"/>
    <dgm:cxn modelId="{365A231C-E5B6-4243-9B3D-F728ABA6475A}" type="presOf" srcId="{D82E104F-989D-4257-870E-90E5992BA2CD}" destId="{BC516B4F-878D-4E2B-AF9D-967AA11273F2}" srcOrd="0" destOrd="0" presId="urn:microsoft.com/office/officeart/2005/8/layout/hProcess11"/>
    <dgm:cxn modelId="{C1C18F22-2E89-41A4-8BAE-4FB8B79E5EDF}" srcId="{FE3EE2EF-C107-4DEC-ABEE-03A26B8E9D75}" destId="{9438CED7-24F0-4B0D-8A74-DF0BE400F566}" srcOrd="4" destOrd="0" parTransId="{F5EE7193-B0DB-47E0-B596-2A48C1C66FE3}" sibTransId="{8A6EB087-4527-4592-A845-DBDA8464B1E0}"/>
    <dgm:cxn modelId="{E0C47624-8F3C-4D81-856F-AEC3C8B65E47}" type="presOf" srcId="{50C7C726-E93A-448A-A0E2-FCA288E49909}" destId="{E97489B7-A249-4009-9AF5-263E18975E25}" srcOrd="0" destOrd="0" presId="urn:microsoft.com/office/officeart/2005/8/layout/hProcess11"/>
    <dgm:cxn modelId="{0698112B-D9F9-4AEA-83C3-E0BDEF9B5A1E}" srcId="{FE3EE2EF-C107-4DEC-ABEE-03A26B8E9D75}" destId="{675D260D-F33C-44F2-BA0C-0EF87CD33AA1}" srcOrd="27" destOrd="0" parTransId="{A55B3AD9-73DA-4F13-B8BE-E9F68737BC1F}" sibTransId="{D47F7F14-B6FE-4C39-B9E7-BAA7611D082D}"/>
    <dgm:cxn modelId="{219CB22B-C4FB-477C-9776-88C3B1CDF522}" type="presOf" srcId="{0115F27A-3DB6-4D7C-92B2-C04374DB0381}" destId="{F1942EA0-52CB-488F-A18F-31254BD68A72}" srcOrd="0" destOrd="0" presId="urn:microsoft.com/office/officeart/2005/8/layout/hProcess11"/>
    <dgm:cxn modelId="{9C76B532-0822-4B7D-A6BD-1881313EF43C}" srcId="{FE3EE2EF-C107-4DEC-ABEE-03A26B8E9D75}" destId="{0115F27A-3DB6-4D7C-92B2-C04374DB0381}" srcOrd="10" destOrd="0" parTransId="{1C4E75BC-6077-4B02-B952-2AEA58F17AAE}" sibTransId="{7EAB2B8D-F0C7-4010-A8AF-BFCF66892859}"/>
    <dgm:cxn modelId="{E2328134-4496-4B71-B5B8-B6200F262A4E}" type="presOf" srcId="{5522D07F-9533-4243-AC35-9DAB118B47DE}" destId="{907205D1-7971-4118-AB75-16CC95837BD2}" srcOrd="0" destOrd="0" presId="urn:microsoft.com/office/officeart/2005/8/layout/hProcess11"/>
    <dgm:cxn modelId="{C6976436-AB71-49A1-9296-B1210C57F023}" type="presOf" srcId="{5EDA9C1D-94AF-4770-949F-D27CB1B26967}" destId="{E03781C6-0FC3-4FA5-A3AE-F95B84C1126C}" srcOrd="0" destOrd="0" presId="urn:microsoft.com/office/officeart/2005/8/layout/hProcess11"/>
    <dgm:cxn modelId="{84D10B39-8800-4EBE-858B-0010FC1E730E}" type="presOf" srcId="{6737F5F2-09E2-402A-976C-FD54FFE3F098}" destId="{0991A899-21BF-4606-9D6E-18001D50B0D2}" srcOrd="0" destOrd="0" presId="urn:microsoft.com/office/officeart/2005/8/layout/hProcess11"/>
    <dgm:cxn modelId="{F0C41C3B-CBA7-479F-A762-30FD72ADAB7F}" type="presOf" srcId="{6CC83BB3-366B-4B25-8771-927C12D8AE54}" destId="{C45003B4-DE13-490E-AD89-4A4CE87DDE5F}" srcOrd="0" destOrd="0" presId="urn:microsoft.com/office/officeart/2005/8/layout/hProcess11"/>
    <dgm:cxn modelId="{628F8E3B-B07E-4A54-A29A-BF988649A170}" srcId="{FE3EE2EF-C107-4DEC-ABEE-03A26B8E9D75}" destId="{1E7CF704-EF62-4552-94CA-6126527E3A4F}" srcOrd="28" destOrd="0" parTransId="{76BBC670-71B0-4555-A7E1-66A1D4BE1D18}" sibTransId="{E725417A-4E7A-48B1-8A0C-6DAFE4F270F4}"/>
    <dgm:cxn modelId="{91C2803C-C3CE-47F1-8398-2041F4D40A7B}" srcId="{FE3EE2EF-C107-4DEC-ABEE-03A26B8E9D75}" destId="{5522D07F-9533-4243-AC35-9DAB118B47DE}" srcOrd="5" destOrd="0" parTransId="{784393AC-B773-4B58-A8BE-BAA22585915E}" sibTransId="{938E79A3-CAFE-4AC7-B1EC-C97F5A506682}"/>
    <dgm:cxn modelId="{51F4C73C-F0B8-4643-B724-BB0F96701EAB}" srcId="{FE3EE2EF-C107-4DEC-ABEE-03A26B8E9D75}" destId="{6CC83BB3-366B-4B25-8771-927C12D8AE54}" srcOrd="22" destOrd="0" parTransId="{244E6EB4-CBBD-425F-B321-D7B026302F83}" sibTransId="{2ACAC9C8-7167-4AD3-9E3F-8FA8B2B75E61}"/>
    <dgm:cxn modelId="{23B5E23E-717D-4179-AC9C-19ACEFC60B95}" type="presOf" srcId="{36977689-2B62-48CE-AA78-6E9F1090731D}" destId="{F60A8064-30CE-4EC7-85F3-8734C05379C4}" srcOrd="0" destOrd="0" presId="urn:microsoft.com/office/officeart/2005/8/layout/hProcess11"/>
    <dgm:cxn modelId="{A1ECED41-EEE8-4F02-87D6-B56F4EF05879}" type="presOf" srcId="{0B199CEA-D242-4DFE-9849-B9E3B6CD33FA}" destId="{8C1F6151-B212-40B8-813D-043D0DC4E5ED}" srcOrd="0" destOrd="0" presId="urn:microsoft.com/office/officeart/2005/8/layout/hProcess11"/>
    <dgm:cxn modelId="{77571743-489D-49E9-9154-42610752F658}" type="presOf" srcId="{BADA2F74-CA8A-48C2-B199-95B532FCD0E1}" destId="{1220E3BF-3DFD-4F53-BB2A-E073AC7BB4BB}" srcOrd="0" destOrd="0" presId="urn:microsoft.com/office/officeart/2005/8/layout/hProcess11"/>
    <dgm:cxn modelId="{EF4C7764-68AD-4403-872B-B64A03AE2503}" type="presOf" srcId="{334605D4-4C9C-4F85-9E6E-5548AD9311F6}" destId="{430FFA90-CA45-4728-B8C4-55DD793E750E}" srcOrd="0" destOrd="0" presId="urn:microsoft.com/office/officeart/2005/8/layout/hProcess11"/>
    <dgm:cxn modelId="{B8EDCD66-753B-4412-94F3-D306ED67810B}" srcId="{FE3EE2EF-C107-4DEC-ABEE-03A26B8E9D75}" destId="{9E534DD0-65F4-47CD-9463-9F67A0F8047D}" srcOrd="13" destOrd="0" parTransId="{49D939A6-0FF0-429D-961C-A859752C91A0}" sibTransId="{33DD4066-0022-4354-8A52-B5581E82B018}"/>
    <dgm:cxn modelId="{96A36247-0AAB-4D96-AAB0-1C4C1AEDCBC1}" type="presOf" srcId="{1E7CF704-EF62-4552-94CA-6126527E3A4F}" destId="{03EF4A46-2615-4742-BCAB-0880CB071BC3}" srcOrd="0" destOrd="0" presId="urn:microsoft.com/office/officeart/2005/8/layout/hProcess11"/>
    <dgm:cxn modelId="{9FA0754A-31A8-4FED-9F14-324EFF47764A}" srcId="{FE3EE2EF-C107-4DEC-ABEE-03A26B8E9D75}" destId="{DF8D404E-B796-4537-B936-2BB7E6F38A73}" srcOrd="24" destOrd="0" parTransId="{29F1725D-C6F5-45C1-9B90-1FE59D580EDD}" sibTransId="{A41323EB-4683-42A8-A715-1DB00AD7029D}"/>
    <dgm:cxn modelId="{9AD87E6B-2129-4F6A-AC91-E9DC79568263}" type="presOf" srcId="{11CC76FF-F999-4556-A09A-0151D9B5237B}" destId="{400C09B0-2F5C-412F-8F39-74B35A348651}" srcOrd="0" destOrd="0" presId="urn:microsoft.com/office/officeart/2005/8/layout/hProcess11"/>
    <dgm:cxn modelId="{1D1FE64D-E6EB-4613-B0AC-E0C9DAE825D1}" srcId="{FE3EE2EF-C107-4DEC-ABEE-03A26B8E9D75}" destId="{1BF59876-0690-4F3F-8EF8-17720427665B}" srcOrd="20" destOrd="0" parTransId="{F7D2D830-B3D1-45E3-9ADD-BAF11DB5CC25}" sibTransId="{EC1A4728-4538-4C7F-9037-ABA1D10BC489}"/>
    <dgm:cxn modelId="{A1887C4E-6947-4AE8-B6E4-50EE5EC2D98D}" srcId="{FE3EE2EF-C107-4DEC-ABEE-03A26B8E9D75}" destId="{093F87CF-472D-4E5D-A309-0676B8E5EAAD}" srcOrd="19" destOrd="0" parTransId="{4A0173A1-3503-40FF-86B6-39AE97BAAA73}" sibTransId="{766BFC84-93E1-480F-B418-3E91D101CE1B}"/>
    <dgm:cxn modelId="{E7533C51-E0D8-49FB-B61F-4941558B5D6C}" type="presOf" srcId="{52FA450B-F8E8-4B2C-9D06-213E4FF232D1}" destId="{7738E615-6AAD-4FCE-AA3C-645FE13256A0}" srcOrd="0" destOrd="0" presId="urn:microsoft.com/office/officeart/2005/8/layout/hProcess11"/>
    <dgm:cxn modelId="{4EEBEB72-3EEF-4CB4-987C-B376C12B034F}" srcId="{FE3EE2EF-C107-4DEC-ABEE-03A26B8E9D75}" destId="{5EDA9C1D-94AF-4770-949F-D27CB1B26967}" srcOrd="21" destOrd="0" parTransId="{B297843B-3B87-44B5-A9AF-2CDE81648566}" sibTransId="{EDEA33BC-8DB3-4A4D-930D-C254C1D42814}"/>
    <dgm:cxn modelId="{49460D73-0F24-43E5-A073-A70B3A2A2849}" srcId="{FE3EE2EF-C107-4DEC-ABEE-03A26B8E9D75}" destId="{A598E1BC-6E7C-4865-AFA4-5F8B9B91C523}" srcOrd="0" destOrd="0" parTransId="{81B70998-2531-4C94-9A9D-F716B8B0FDEE}" sibTransId="{186B8E5A-EC57-452C-BAB1-BFA71AD22C2D}"/>
    <dgm:cxn modelId="{EE9F5254-AA51-42D1-9D79-1E61552E5A0A}" srcId="{FE3EE2EF-C107-4DEC-ABEE-03A26B8E9D75}" destId="{B9C2ABCC-D4F9-4BD1-9E8E-240251C9521F}" srcOrd="7" destOrd="0" parTransId="{961F1C82-54C9-4178-AA77-407CB9ADE984}" sibTransId="{90B7A424-7195-4F00-B84A-1A8DE7198662}"/>
    <dgm:cxn modelId="{F77A1C75-ABC6-422E-9989-07265CC449A5}" type="presOf" srcId="{82CB9FE1-B4E0-47AD-ACBA-98DB4BBF77F9}" destId="{16D1F431-199C-4848-81DE-2F693CD2D6BC}" srcOrd="0" destOrd="0" presId="urn:microsoft.com/office/officeart/2005/8/layout/hProcess11"/>
    <dgm:cxn modelId="{22686B55-474B-46ED-87E8-8919BA999053}" type="presOf" srcId="{DF8D404E-B796-4537-B936-2BB7E6F38A73}" destId="{48850654-1AC0-4953-9A41-4C8EF210C448}" srcOrd="0" destOrd="0" presId="urn:microsoft.com/office/officeart/2005/8/layout/hProcess11"/>
    <dgm:cxn modelId="{32CAD578-091C-4447-A922-CE8421011CD6}" srcId="{FE3EE2EF-C107-4DEC-ABEE-03A26B8E9D75}" destId="{E21271C0-226B-496D-B68F-9451FB52BFD1}" srcOrd="11" destOrd="0" parTransId="{68ADBBEF-E60B-4B23-9957-1D8A7AE994B6}" sibTransId="{D0B16B3C-82DB-458A-A5BE-12E8FADF5D5C}"/>
    <dgm:cxn modelId="{0999337A-E98A-49DE-BCDA-4AB8C510A2EA}" srcId="{FE3EE2EF-C107-4DEC-ABEE-03A26B8E9D75}" destId="{11CC76FF-F999-4556-A09A-0151D9B5237B}" srcOrd="15" destOrd="0" parTransId="{86BE6E5F-AAA6-4825-B907-788DAD4CFA22}" sibTransId="{5B41A04A-E519-4DD4-9FBC-C50BC42F6BBE}"/>
    <dgm:cxn modelId="{9885C17A-644F-4ABC-8257-80E6E77C914D}" type="presOf" srcId="{4D666C2D-9A45-4142-8EBF-EB8167B7C535}" destId="{E63210F2-D7AC-419F-82CE-05CE181E3D79}" srcOrd="0" destOrd="0" presId="urn:microsoft.com/office/officeart/2005/8/layout/hProcess11"/>
    <dgm:cxn modelId="{C33FF67A-3831-495B-ADBE-3AD13FD88F21}" type="presOf" srcId="{5E2425E6-ED40-4021-A2C3-07CAED432E98}" destId="{3F27CD9A-90C7-415A-B7D9-1591725D7561}" srcOrd="0" destOrd="0" presId="urn:microsoft.com/office/officeart/2005/8/layout/hProcess11"/>
    <dgm:cxn modelId="{884CD17D-CFD2-48D9-9C45-A9271A87AB72}" type="presOf" srcId="{1BF59876-0690-4F3F-8EF8-17720427665B}" destId="{87B0C877-3E80-431F-B1FC-64210B98D060}" srcOrd="0" destOrd="0" presId="urn:microsoft.com/office/officeart/2005/8/layout/hProcess11"/>
    <dgm:cxn modelId="{EF102B7E-F07E-433D-850C-73A7EFED18C9}" srcId="{FE3EE2EF-C107-4DEC-ABEE-03A26B8E9D75}" destId="{F1BC9773-3C99-4333-B83A-36333B9116A0}" srcOrd="25" destOrd="0" parTransId="{F29AC66D-56EC-4475-8239-E02D4CBB9264}" sibTransId="{229801D8-22A6-41B8-9402-C4B2F8D64AD4}"/>
    <dgm:cxn modelId="{3FE48B83-F8C1-48E1-9AB6-03FAE11C5E17}" type="presOf" srcId="{A598E1BC-6E7C-4865-AFA4-5F8B9B91C523}" destId="{F06658F6-149A-4D61-8408-887B1829E596}" srcOrd="0" destOrd="0" presId="urn:microsoft.com/office/officeart/2005/8/layout/hProcess11"/>
    <dgm:cxn modelId="{D03EEE85-65D9-4537-9CFE-4560E075F6D4}" srcId="{FE3EE2EF-C107-4DEC-ABEE-03A26B8E9D75}" destId="{BADA2F74-CA8A-48C2-B199-95B532FCD0E1}" srcOrd="33" destOrd="0" parTransId="{AF1CA0B2-4CBD-4AD1-A3B0-79C602CA852A}" sibTransId="{8229B163-71E2-4D95-8029-CB40A0D39413}"/>
    <dgm:cxn modelId="{55CBEC9B-3296-4135-B8AF-0C1941CECB18}" type="presOf" srcId="{791A1BD9-EE04-4A48-976C-CB94BBA1398C}" destId="{4C7A3C16-BDA6-4D52-AC77-01AF5A1FAA47}" srcOrd="0" destOrd="0" presId="urn:microsoft.com/office/officeart/2005/8/layout/hProcess11"/>
    <dgm:cxn modelId="{BC32FA9E-4484-49A3-A912-EE7540CA7B33}" type="presOf" srcId="{EDECC8B1-A47E-477A-AA85-CBDF33A1B19B}" destId="{60719707-9965-4D4A-8F1E-3196354EC12E}" srcOrd="0" destOrd="0" presId="urn:microsoft.com/office/officeart/2005/8/layout/hProcess11"/>
    <dgm:cxn modelId="{0916539F-E260-4109-8EF3-9A5960B44C03}" type="presOf" srcId="{4431F659-FE60-4CAF-9A03-81165D1C853B}" destId="{A7775E36-0857-4A1C-BB1E-0C588FA9464B}" srcOrd="0" destOrd="0" presId="urn:microsoft.com/office/officeart/2005/8/layout/hProcess11"/>
    <dgm:cxn modelId="{A290FE9F-0AE2-402D-A4CC-B02B19559904}" type="presOf" srcId="{ECB45D5A-F8CF-418B-8CCC-7F2EEA7EC4CE}" destId="{29668626-CBCC-4B8B-9F08-707F3B254AAC}" srcOrd="0" destOrd="0" presId="urn:microsoft.com/office/officeart/2005/8/layout/hProcess11"/>
    <dgm:cxn modelId="{6C6B82A2-D6CA-4456-A018-2E9CCDB4DBF6}" type="presOf" srcId="{9E534DD0-65F4-47CD-9463-9F67A0F8047D}" destId="{8415723C-16C6-4B14-8F8F-53668089862C}" srcOrd="0" destOrd="0" presId="urn:microsoft.com/office/officeart/2005/8/layout/hProcess11"/>
    <dgm:cxn modelId="{343185A5-F17F-4EAD-9D6A-90E54A665233}" srcId="{FE3EE2EF-C107-4DEC-ABEE-03A26B8E9D75}" destId="{BB0486BF-74B5-495C-8F40-73EC24B15272}" srcOrd="31" destOrd="0" parTransId="{4FBA8D32-9DA7-4CC9-A4E1-337226B03A2C}" sibTransId="{69B1D5A6-94F3-46B6-8BEB-0558E1A7F4E2}"/>
    <dgm:cxn modelId="{3E8733A7-C32B-410F-8B81-B2135FEA9C78}" srcId="{FE3EE2EF-C107-4DEC-ABEE-03A26B8E9D75}" destId="{EDECC8B1-A47E-477A-AA85-CBDF33A1B19B}" srcOrd="12" destOrd="0" parTransId="{CDC9D1EE-037E-4573-A270-EB6D0A9AD311}" sibTransId="{E865499A-7FB2-400E-B8F6-A11ED254943C}"/>
    <dgm:cxn modelId="{08F133AD-5D06-4C5E-B59B-8046072E9A73}" type="presOf" srcId="{A8E85538-DC00-47AA-A02A-B6B5D99A7264}" destId="{EFC484A7-A2D4-49B8-BF7B-88CC1F5CEAA1}" srcOrd="0" destOrd="0" presId="urn:microsoft.com/office/officeart/2005/8/layout/hProcess11"/>
    <dgm:cxn modelId="{B6E441AF-00FE-4D96-9F53-77DFA7DB4904}" type="presOf" srcId="{BB0486BF-74B5-495C-8F40-73EC24B15272}" destId="{42BA20E3-A675-4437-A1B8-1668114CCC26}" srcOrd="0" destOrd="0" presId="urn:microsoft.com/office/officeart/2005/8/layout/hProcess11"/>
    <dgm:cxn modelId="{EF8586B2-79CC-41DF-AFBB-07AE2E56EB8F}" srcId="{FE3EE2EF-C107-4DEC-ABEE-03A26B8E9D75}" destId="{ECB45D5A-F8CF-418B-8CCC-7F2EEA7EC4CE}" srcOrd="17" destOrd="0" parTransId="{A2E77DC6-E314-4F2F-B98C-B5F0DA04D54B}" sibTransId="{F38110B7-C85E-49CB-A1B1-2E6ED35F864C}"/>
    <dgm:cxn modelId="{03A48DBB-6858-4FFF-9AF9-5B73382D78EA}" srcId="{FE3EE2EF-C107-4DEC-ABEE-03A26B8E9D75}" destId="{334605D4-4C9C-4F85-9E6E-5548AD9311F6}" srcOrd="9" destOrd="0" parTransId="{BCE19D0C-E283-4D38-923F-15A1C3AFA23C}" sibTransId="{EA1EBC8A-965D-4C5C-B452-A137E64249B0}"/>
    <dgm:cxn modelId="{09046EBC-FFDE-41EB-A12D-8757A32799B0}" srcId="{FE3EE2EF-C107-4DEC-ABEE-03A26B8E9D75}" destId="{82CB9FE1-B4E0-47AD-ACBA-98DB4BBF77F9}" srcOrd="14" destOrd="0" parTransId="{9E63B9DA-04B0-402D-A53D-5093FE83BC8B}" sibTransId="{82EAC2FB-598C-4F9E-A477-B6CDD14640ED}"/>
    <dgm:cxn modelId="{2F24D3BC-2FEF-40BE-8E41-B97A3C2C6EC3}" srcId="{FE3EE2EF-C107-4DEC-ABEE-03A26B8E9D75}" destId="{791A1BD9-EE04-4A48-976C-CB94BBA1398C}" srcOrd="1" destOrd="0" parTransId="{A1F9B7EC-42D7-4E19-9E8B-D568D47541FF}" sibTransId="{02843CA5-E4DA-4582-8C88-BA175769B36E}"/>
    <dgm:cxn modelId="{6C5237C7-B980-4535-9446-AF65DF58B0FE}" type="presOf" srcId="{B9C2ABCC-D4F9-4BD1-9E8E-240251C9521F}" destId="{88E6C962-F5F3-4B77-93CC-FF5976CCB91C}" srcOrd="0" destOrd="0" presId="urn:microsoft.com/office/officeart/2005/8/layout/hProcess11"/>
    <dgm:cxn modelId="{7BD0C7C7-BFD3-44C9-A69D-824C321DB006}" srcId="{FE3EE2EF-C107-4DEC-ABEE-03A26B8E9D75}" destId="{5E2425E6-ED40-4021-A2C3-07CAED432E98}" srcOrd="30" destOrd="0" parTransId="{423607E5-0B5E-45E9-B8AB-52E8990849E2}" sibTransId="{5926E180-5390-4077-B766-0EDF99A4312A}"/>
    <dgm:cxn modelId="{B7ADE5DB-35F5-4A26-89D5-28BB2661B768}" type="presOf" srcId="{E21271C0-226B-496D-B68F-9451FB52BFD1}" destId="{A6B52472-B851-45C2-ADEB-6B2B97826E7B}" srcOrd="0" destOrd="0" presId="urn:microsoft.com/office/officeart/2005/8/layout/hProcess11"/>
    <dgm:cxn modelId="{9BC70AE2-5605-420D-9022-5C0F1DA83D4A}" srcId="{FE3EE2EF-C107-4DEC-ABEE-03A26B8E9D75}" destId="{6737F5F2-09E2-402A-976C-FD54FFE3F098}" srcOrd="6" destOrd="0" parTransId="{C560A03E-C363-4050-9F9B-4CD6DAA5F956}" sibTransId="{4E477C8A-5E17-427C-A413-2DB9F135B027}"/>
    <dgm:cxn modelId="{E963C6E2-8025-432A-B5CE-C54A0CC45AE6}" srcId="{FE3EE2EF-C107-4DEC-ABEE-03A26B8E9D75}" destId="{A8E85538-DC00-47AA-A02A-B6B5D99A7264}" srcOrd="8" destOrd="0" parTransId="{4EF24767-529D-40D7-A658-5585A2BC7A5A}" sibTransId="{64142E4B-DD2B-4BAD-9170-B0592BF3DAAF}"/>
    <dgm:cxn modelId="{A0F90FE5-D42E-4C01-9149-70503569E60E}" srcId="{FE3EE2EF-C107-4DEC-ABEE-03A26B8E9D75}" destId="{B2388C71-9770-4F1A-9428-A9803649D3A8}" srcOrd="18" destOrd="0" parTransId="{2117FBC8-DFE5-4EBD-B76F-DCF376B5DFB5}" sibTransId="{9C0F042C-8772-4F3F-A18F-F434C36657F5}"/>
    <dgm:cxn modelId="{C0A88AF5-6585-496F-8F04-891011A70729}" type="presOf" srcId="{AD27E652-5F44-451D-9DC1-B7A0355376DF}" destId="{353E09D4-9D18-4B8D-8B39-1CBE0F7D4AEF}" srcOrd="0" destOrd="0" presId="urn:microsoft.com/office/officeart/2005/8/layout/hProcess11"/>
    <dgm:cxn modelId="{62B19BF5-783D-4ABB-B3CA-C7A1A6A9EB6E}" srcId="{FE3EE2EF-C107-4DEC-ABEE-03A26B8E9D75}" destId="{50C7C726-E93A-448A-A0E2-FCA288E49909}" srcOrd="3" destOrd="0" parTransId="{D35310E5-905B-4629-8955-89E006408876}" sibTransId="{04BB70AA-B008-4912-AEF2-E10E9C684725}"/>
    <dgm:cxn modelId="{190890FA-21A6-42CD-8B31-48A57097D65C}" type="presOf" srcId="{675D260D-F33C-44F2-BA0C-0EF87CD33AA1}" destId="{2A572F21-91B9-48D8-B8DF-06E6BAFB27D9}" srcOrd="0" destOrd="0" presId="urn:microsoft.com/office/officeart/2005/8/layout/hProcess11"/>
    <dgm:cxn modelId="{FD94435C-7D9D-4364-A8ED-C2EDEB6B4D76}" type="presParOf" srcId="{68261E4E-A341-40AE-9358-3EAC2D284740}" destId="{38C2349D-94EB-481F-959F-7B69E119F8EC}" srcOrd="0" destOrd="0" presId="urn:microsoft.com/office/officeart/2005/8/layout/hProcess11"/>
    <dgm:cxn modelId="{088CBB1A-F3B1-47FA-9985-913319567579}" type="presParOf" srcId="{68261E4E-A341-40AE-9358-3EAC2D284740}" destId="{B1CB5F37-B9A8-4B75-B975-2C8FF543FC83}" srcOrd="1" destOrd="0" presId="urn:microsoft.com/office/officeart/2005/8/layout/hProcess11"/>
    <dgm:cxn modelId="{106D6B84-E5BA-466C-ADD4-6EB54380670E}" type="presParOf" srcId="{B1CB5F37-B9A8-4B75-B975-2C8FF543FC83}" destId="{000EF0AD-163C-4698-826C-B24A04DF3B58}" srcOrd="0" destOrd="0" presId="urn:microsoft.com/office/officeart/2005/8/layout/hProcess11"/>
    <dgm:cxn modelId="{DFDFBC85-105C-4E48-AF25-3D865892DBD9}" type="presParOf" srcId="{000EF0AD-163C-4698-826C-B24A04DF3B58}" destId="{F06658F6-149A-4D61-8408-887B1829E596}" srcOrd="0" destOrd="0" presId="urn:microsoft.com/office/officeart/2005/8/layout/hProcess11"/>
    <dgm:cxn modelId="{4E8AFF22-483A-4A97-A127-5A723CDBC6A1}" type="presParOf" srcId="{000EF0AD-163C-4698-826C-B24A04DF3B58}" destId="{CBEC9840-82DC-4174-B8C8-305B2E2FABC4}" srcOrd="1" destOrd="0" presId="urn:microsoft.com/office/officeart/2005/8/layout/hProcess11"/>
    <dgm:cxn modelId="{9424C7DE-ABC7-4A37-A7D7-05777FA5EA83}" type="presParOf" srcId="{000EF0AD-163C-4698-826C-B24A04DF3B58}" destId="{13DFBB6C-38E1-45DF-B32D-FCF6DDEFEF5D}" srcOrd="2" destOrd="0" presId="urn:microsoft.com/office/officeart/2005/8/layout/hProcess11"/>
    <dgm:cxn modelId="{80309B58-B47A-4902-8049-D39DFCFB6C23}" type="presParOf" srcId="{B1CB5F37-B9A8-4B75-B975-2C8FF543FC83}" destId="{9B874266-F01B-4EDB-AE3A-2C35F05C14CD}" srcOrd="1" destOrd="0" presId="urn:microsoft.com/office/officeart/2005/8/layout/hProcess11"/>
    <dgm:cxn modelId="{2252EF4D-E338-470D-9879-3EDAFC4E14B2}" type="presParOf" srcId="{B1CB5F37-B9A8-4B75-B975-2C8FF543FC83}" destId="{F4542190-1058-47A8-BDC6-B524E920298F}" srcOrd="2" destOrd="0" presId="urn:microsoft.com/office/officeart/2005/8/layout/hProcess11"/>
    <dgm:cxn modelId="{0BA6F440-8CED-4D25-BA75-28D1C0BE7A27}" type="presParOf" srcId="{F4542190-1058-47A8-BDC6-B524E920298F}" destId="{4C7A3C16-BDA6-4D52-AC77-01AF5A1FAA47}" srcOrd="0" destOrd="0" presId="urn:microsoft.com/office/officeart/2005/8/layout/hProcess11"/>
    <dgm:cxn modelId="{2C166B0E-98C3-46CA-AF46-0735BB9A8C53}" type="presParOf" srcId="{F4542190-1058-47A8-BDC6-B524E920298F}" destId="{BD8A5F77-9638-4425-B7AE-CACFF47A7057}" srcOrd="1" destOrd="0" presId="urn:microsoft.com/office/officeart/2005/8/layout/hProcess11"/>
    <dgm:cxn modelId="{EB9263F3-D172-44A9-A91D-DB616CA8BF69}" type="presParOf" srcId="{F4542190-1058-47A8-BDC6-B524E920298F}" destId="{6107BE98-CBEA-4549-86CA-E3FCE57FE29A}" srcOrd="2" destOrd="0" presId="urn:microsoft.com/office/officeart/2005/8/layout/hProcess11"/>
    <dgm:cxn modelId="{1D89ADF5-3937-42EF-94A1-435D2DE51ED1}" type="presParOf" srcId="{B1CB5F37-B9A8-4B75-B975-2C8FF543FC83}" destId="{D5368823-01DD-4D5C-9F2F-6F2BBA652A4C}" srcOrd="3" destOrd="0" presId="urn:microsoft.com/office/officeart/2005/8/layout/hProcess11"/>
    <dgm:cxn modelId="{EF95DC08-0123-48F2-A1DA-CFE1A50DAD32}" type="presParOf" srcId="{B1CB5F37-B9A8-4B75-B975-2C8FF543FC83}" destId="{E366909C-0D25-4965-97F7-AE62F853BC4E}" srcOrd="4" destOrd="0" presId="urn:microsoft.com/office/officeart/2005/8/layout/hProcess11"/>
    <dgm:cxn modelId="{4801C0E2-8A65-4CA1-9E5C-44D2F7EA1596}" type="presParOf" srcId="{E366909C-0D25-4965-97F7-AE62F853BC4E}" destId="{8C1F6151-B212-40B8-813D-043D0DC4E5ED}" srcOrd="0" destOrd="0" presId="urn:microsoft.com/office/officeart/2005/8/layout/hProcess11"/>
    <dgm:cxn modelId="{29E29D71-140F-4891-B4BD-F0F556B6D1F0}" type="presParOf" srcId="{E366909C-0D25-4965-97F7-AE62F853BC4E}" destId="{B9E0288E-EDF4-4CB9-9D8F-C2AEAE9973DE}" srcOrd="1" destOrd="0" presId="urn:microsoft.com/office/officeart/2005/8/layout/hProcess11"/>
    <dgm:cxn modelId="{4FA92A3D-6434-4B4C-A72F-CE20D06E0D2B}" type="presParOf" srcId="{E366909C-0D25-4965-97F7-AE62F853BC4E}" destId="{380327B1-D5C2-4985-A0D7-3E73A8B942F6}" srcOrd="2" destOrd="0" presId="urn:microsoft.com/office/officeart/2005/8/layout/hProcess11"/>
    <dgm:cxn modelId="{1B2AE248-1E9B-4867-BCD3-3D489CE01BA7}" type="presParOf" srcId="{B1CB5F37-B9A8-4B75-B975-2C8FF543FC83}" destId="{CDE16657-A5AD-4948-90FC-8A0E615631F0}" srcOrd="5" destOrd="0" presId="urn:microsoft.com/office/officeart/2005/8/layout/hProcess11"/>
    <dgm:cxn modelId="{8D7D10E2-02E5-46EC-875B-5237BE154218}" type="presParOf" srcId="{B1CB5F37-B9A8-4B75-B975-2C8FF543FC83}" destId="{3061CBE9-4BFF-43D4-B4C1-B38F530665F8}" srcOrd="6" destOrd="0" presId="urn:microsoft.com/office/officeart/2005/8/layout/hProcess11"/>
    <dgm:cxn modelId="{E00D5A0D-6D13-46E7-AFE2-4F3A6765F3CF}" type="presParOf" srcId="{3061CBE9-4BFF-43D4-B4C1-B38F530665F8}" destId="{E97489B7-A249-4009-9AF5-263E18975E25}" srcOrd="0" destOrd="0" presId="urn:microsoft.com/office/officeart/2005/8/layout/hProcess11"/>
    <dgm:cxn modelId="{B9543965-3C0C-4E12-A853-321F121E9D00}" type="presParOf" srcId="{3061CBE9-4BFF-43D4-B4C1-B38F530665F8}" destId="{B144ACB8-95C6-4204-82FC-B99CFEE3415D}" srcOrd="1" destOrd="0" presId="urn:microsoft.com/office/officeart/2005/8/layout/hProcess11"/>
    <dgm:cxn modelId="{F6A3B979-6907-470D-A8A9-15D0128E4B68}" type="presParOf" srcId="{3061CBE9-4BFF-43D4-B4C1-B38F530665F8}" destId="{5AEA7B6C-E3FF-47E6-9FA2-E89CBF4B7DEB}" srcOrd="2" destOrd="0" presId="urn:microsoft.com/office/officeart/2005/8/layout/hProcess11"/>
    <dgm:cxn modelId="{6F037541-7FE8-4F90-A264-B960AC1412BB}" type="presParOf" srcId="{B1CB5F37-B9A8-4B75-B975-2C8FF543FC83}" destId="{A303DE52-F6C8-4EB0-AE94-8A7D6C882D91}" srcOrd="7" destOrd="0" presId="urn:microsoft.com/office/officeart/2005/8/layout/hProcess11"/>
    <dgm:cxn modelId="{D2B53B44-8945-4EFE-B1EE-FF5B005F31BF}" type="presParOf" srcId="{B1CB5F37-B9A8-4B75-B975-2C8FF543FC83}" destId="{EA442049-EE88-4940-B67D-FFCCA2B10069}" srcOrd="8" destOrd="0" presId="urn:microsoft.com/office/officeart/2005/8/layout/hProcess11"/>
    <dgm:cxn modelId="{A296474B-512E-468F-A134-8B9FD5B2F0CB}" type="presParOf" srcId="{EA442049-EE88-4940-B67D-FFCCA2B10069}" destId="{5F0E5440-4C1D-44B1-9DD2-705786F502F3}" srcOrd="0" destOrd="0" presId="urn:microsoft.com/office/officeart/2005/8/layout/hProcess11"/>
    <dgm:cxn modelId="{6FE4CAF8-8CEA-4AE7-84FC-A638E37A0C55}" type="presParOf" srcId="{EA442049-EE88-4940-B67D-FFCCA2B10069}" destId="{D9CB6522-1729-4D9D-862F-65FD7B561579}" srcOrd="1" destOrd="0" presId="urn:microsoft.com/office/officeart/2005/8/layout/hProcess11"/>
    <dgm:cxn modelId="{5EA29DBB-61FB-4A3F-A850-E372235241EE}" type="presParOf" srcId="{EA442049-EE88-4940-B67D-FFCCA2B10069}" destId="{E0E271DE-50FF-4CAB-89B4-E36EFE148E12}" srcOrd="2" destOrd="0" presId="urn:microsoft.com/office/officeart/2005/8/layout/hProcess11"/>
    <dgm:cxn modelId="{A9ACD094-408D-4E6C-9858-7B2F4D7D8F6B}" type="presParOf" srcId="{B1CB5F37-B9A8-4B75-B975-2C8FF543FC83}" destId="{07C3771A-05EE-4D60-A45C-A1852ACEA6CB}" srcOrd="9" destOrd="0" presId="urn:microsoft.com/office/officeart/2005/8/layout/hProcess11"/>
    <dgm:cxn modelId="{B414C512-92BE-49A1-9D31-EF975CA66204}" type="presParOf" srcId="{B1CB5F37-B9A8-4B75-B975-2C8FF543FC83}" destId="{0BA8F49E-248E-490F-ABCF-C35F63E8B187}" srcOrd="10" destOrd="0" presId="urn:microsoft.com/office/officeart/2005/8/layout/hProcess11"/>
    <dgm:cxn modelId="{6C087E55-125E-4766-AF39-74A8BC4519CF}" type="presParOf" srcId="{0BA8F49E-248E-490F-ABCF-C35F63E8B187}" destId="{907205D1-7971-4118-AB75-16CC95837BD2}" srcOrd="0" destOrd="0" presId="urn:microsoft.com/office/officeart/2005/8/layout/hProcess11"/>
    <dgm:cxn modelId="{E1434D81-13DB-46EF-947E-0353CA2FBB2F}" type="presParOf" srcId="{0BA8F49E-248E-490F-ABCF-C35F63E8B187}" destId="{90BD1F75-CFD2-493C-9502-A0D01558A2D4}" srcOrd="1" destOrd="0" presId="urn:microsoft.com/office/officeart/2005/8/layout/hProcess11"/>
    <dgm:cxn modelId="{C336AEF9-937A-474B-8822-E1682926D1F0}" type="presParOf" srcId="{0BA8F49E-248E-490F-ABCF-C35F63E8B187}" destId="{3AAA65DD-4F5F-4257-9CA8-A662FCA43FC0}" srcOrd="2" destOrd="0" presId="urn:microsoft.com/office/officeart/2005/8/layout/hProcess11"/>
    <dgm:cxn modelId="{C0CB3025-72F8-47BE-985F-FD6885383A63}" type="presParOf" srcId="{B1CB5F37-B9A8-4B75-B975-2C8FF543FC83}" destId="{F2BF6946-836F-4126-8E5C-83C745651FF1}" srcOrd="11" destOrd="0" presId="urn:microsoft.com/office/officeart/2005/8/layout/hProcess11"/>
    <dgm:cxn modelId="{3A3681E4-62E1-42B0-9C9D-B840407AF08D}" type="presParOf" srcId="{B1CB5F37-B9A8-4B75-B975-2C8FF543FC83}" destId="{626DD5EC-A5B5-4247-BED7-9BE02C2AB804}" srcOrd="12" destOrd="0" presId="urn:microsoft.com/office/officeart/2005/8/layout/hProcess11"/>
    <dgm:cxn modelId="{AFDBAF71-183B-465C-8970-F5718325B33A}" type="presParOf" srcId="{626DD5EC-A5B5-4247-BED7-9BE02C2AB804}" destId="{0991A899-21BF-4606-9D6E-18001D50B0D2}" srcOrd="0" destOrd="0" presId="urn:microsoft.com/office/officeart/2005/8/layout/hProcess11"/>
    <dgm:cxn modelId="{F30ACC4C-552B-4ED1-B7CD-72680A242AAE}" type="presParOf" srcId="{626DD5EC-A5B5-4247-BED7-9BE02C2AB804}" destId="{6AB98441-4CA5-4284-A5B4-82C4A7F675C3}" srcOrd="1" destOrd="0" presId="urn:microsoft.com/office/officeart/2005/8/layout/hProcess11"/>
    <dgm:cxn modelId="{C95EBB3B-25C9-47E3-88D8-6EE89234C6C8}" type="presParOf" srcId="{626DD5EC-A5B5-4247-BED7-9BE02C2AB804}" destId="{64CD5AED-5D07-40B8-B259-0722E368734B}" srcOrd="2" destOrd="0" presId="urn:microsoft.com/office/officeart/2005/8/layout/hProcess11"/>
    <dgm:cxn modelId="{20BA75E3-CCAA-4AF7-A6EC-F20125F71CC3}" type="presParOf" srcId="{B1CB5F37-B9A8-4B75-B975-2C8FF543FC83}" destId="{8D0D3FD8-7324-487D-AB50-566493E30471}" srcOrd="13" destOrd="0" presId="urn:microsoft.com/office/officeart/2005/8/layout/hProcess11"/>
    <dgm:cxn modelId="{5D16CDB9-1DBA-4559-ACF3-CC5AB885123C}" type="presParOf" srcId="{B1CB5F37-B9A8-4B75-B975-2C8FF543FC83}" destId="{51D04380-E382-4F84-8AF6-927F11529310}" srcOrd="14" destOrd="0" presId="urn:microsoft.com/office/officeart/2005/8/layout/hProcess11"/>
    <dgm:cxn modelId="{70CA8683-CF8A-4A05-A333-46AE2AF1DFEE}" type="presParOf" srcId="{51D04380-E382-4F84-8AF6-927F11529310}" destId="{88E6C962-F5F3-4B77-93CC-FF5976CCB91C}" srcOrd="0" destOrd="0" presId="urn:microsoft.com/office/officeart/2005/8/layout/hProcess11"/>
    <dgm:cxn modelId="{D23F324E-1DF6-4D2D-A894-09646EAF8BB2}" type="presParOf" srcId="{51D04380-E382-4F84-8AF6-927F11529310}" destId="{236FAF01-49BD-41B9-8F48-FB1661C76540}" srcOrd="1" destOrd="0" presId="urn:microsoft.com/office/officeart/2005/8/layout/hProcess11"/>
    <dgm:cxn modelId="{3C0145C5-820F-4723-AD8B-EE06B808A04F}" type="presParOf" srcId="{51D04380-E382-4F84-8AF6-927F11529310}" destId="{677D41A4-B34E-47A0-8411-9D59747AC229}" srcOrd="2" destOrd="0" presId="urn:microsoft.com/office/officeart/2005/8/layout/hProcess11"/>
    <dgm:cxn modelId="{8487D563-01D5-4A92-A052-7485170FC2F4}" type="presParOf" srcId="{B1CB5F37-B9A8-4B75-B975-2C8FF543FC83}" destId="{DA97CFCA-64AB-4E48-A046-ECD204F7622E}" srcOrd="15" destOrd="0" presId="urn:microsoft.com/office/officeart/2005/8/layout/hProcess11"/>
    <dgm:cxn modelId="{41A23840-0567-4634-BC7A-400C4BA01A9C}" type="presParOf" srcId="{B1CB5F37-B9A8-4B75-B975-2C8FF543FC83}" destId="{5480A47E-7A1F-4290-AB4C-F553CD09DD0D}" srcOrd="16" destOrd="0" presId="urn:microsoft.com/office/officeart/2005/8/layout/hProcess11"/>
    <dgm:cxn modelId="{E8AA9F11-69B7-48E5-8DBA-157B23FD83A5}" type="presParOf" srcId="{5480A47E-7A1F-4290-AB4C-F553CD09DD0D}" destId="{EFC484A7-A2D4-49B8-BF7B-88CC1F5CEAA1}" srcOrd="0" destOrd="0" presId="urn:microsoft.com/office/officeart/2005/8/layout/hProcess11"/>
    <dgm:cxn modelId="{03BD1EB9-3650-4856-8758-A957360BC54B}" type="presParOf" srcId="{5480A47E-7A1F-4290-AB4C-F553CD09DD0D}" destId="{A25F3E54-33EE-4A0B-8024-4D40DC425A36}" srcOrd="1" destOrd="0" presId="urn:microsoft.com/office/officeart/2005/8/layout/hProcess11"/>
    <dgm:cxn modelId="{6BCFAAFF-963C-454C-81B4-39FE4770EA57}" type="presParOf" srcId="{5480A47E-7A1F-4290-AB4C-F553CD09DD0D}" destId="{04EA617C-6E0E-45EF-9316-C4E0213B1765}" srcOrd="2" destOrd="0" presId="urn:microsoft.com/office/officeart/2005/8/layout/hProcess11"/>
    <dgm:cxn modelId="{2418F16E-D2F8-439F-A8E2-55DFA3D9B4D7}" type="presParOf" srcId="{B1CB5F37-B9A8-4B75-B975-2C8FF543FC83}" destId="{ABE79C10-85D4-4E63-A96A-3C3D88844AE7}" srcOrd="17" destOrd="0" presId="urn:microsoft.com/office/officeart/2005/8/layout/hProcess11"/>
    <dgm:cxn modelId="{55DD8D81-4FAC-416E-A8AF-E0B0B2DA8AC9}" type="presParOf" srcId="{B1CB5F37-B9A8-4B75-B975-2C8FF543FC83}" destId="{29E713FC-1D75-4850-9AEC-8771EA53EF76}" srcOrd="18" destOrd="0" presId="urn:microsoft.com/office/officeart/2005/8/layout/hProcess11"/>
    <dgm:cxn modelId="{8EEA1DC7-AD8A-482A-BDBB-886AB59A266C}" type="presParOf" srcId="{29E713FC-1D75-4850-9AEC-8771EA53EF76}" destId="{430FFA90-CA45-4728-B8C4-55DD793E750E}" srcOrd="0" destOrd="0" presId="urn:microsoft.com/office/officeart/2005/8/layout/hProcess11"/>
    <dgm:cxn modelId="{4964B4A2-7858-405E-A67C-E4499FC7E9DF}" type="presParOf" srcId="{29E713FC-1D75-4850-9AEC-8771EA53EF76}" destId="{44799271-E892-4832-BC8A-5F3CB1426B95}" srcOrd="1" destOrd="0" presId="urn:microsoft.com/office/officeart/2005/8/layout/hProcess11"/>
    <dgm:cxn modelId="{43CE69DC-6DF1-4E62-A22F-644ED83C6898}" type="presParOf" srcId="{29E713FC-1D75-4850-9AEC-8771EA53EF76}" destId="{CE18243C-6D5B-466C-92CD-2B08E41B492A}" srcOrd="2" destOrd="0" presId="urn:microsoft.com/office/officeart/2005/8/layout/hProcess11"/>
    <dgm:cxn modelId="{8233555C-6E39-4B09-B0A9-AEC8A056D349}" type="presParOf" srcId="{B1CB5F37-B9A8-4B75-B975-2C8FF543FC83}" destId="{492233D3-98B6-4F68-BCF0-62444BC4C09B}" srcOrd="19" destOrd="0" presId="urn:microsoft.com/office/officeart/2005/8/layout/hProcess11"/>
    <dgm:cxn modelId="{ADA2375E-01BF-4771-830A-BD1833B271CE}" type="presParOf" srcId="{B1CB5F37-B9A8-4B75-B975-2C8FF543FC83}" destId="{715813BF-EA21-4104-B1BB-FDD969F56E50}" srcOrd="20" destOrd="0" presId="urn:microsoft.com/office/officeart/2005/8/layout/hProcess11"/>
    <dgm:cxn modelId="{6DF2E6A4-97C6-4CBA-A3D9-D689F7BF038C}" type="presParOf" srcId="{715813BF-EA21-4104-B1BB-FDD969F56E50}" destId="{F1942EA0-52CB-488F-A18F-31254BD68A72}" srcOrd="0" destOrd="0" presId="urn:microsoft.com/office/officeart/2005/8/layout/hProcess11"/>
    <dgm:cxn modelId="{5B8F6BF6-AA09-48AA-A3C3-E95E6A191B23}" type="presParOf" srcId="{715813BF-EA21-4104-B1BB-FDD969F56E50}" destId="{1FC32ECA-F7D6-425C-8986-28CFE1CE5030}" srcOrd="1" destOrd="0" presId="urn:microsoft.com/office/officeart/2005/8/layout/hProcess11"/>
    <dgm:cxn modelId="{A36B351E-4491-4BA8-9FCD-4C27562733A5}" type="presParOf" srcId="{715813BF-EA21-4104-B1BB-FDD969F56E50}" destId="{65CB2FE9-9565-47FE-92B1-C5DA3F563C93}" srcOrd="2" destOrd="0" presId="urn:microsoft.com/office/officeart/2005/8/layout/hProcess11"/>
    <dgm:cxn modelId="{536A49E3-D096-4CC4-B8C8-E1EA64ED82B1}" type="presParOf" srcId="{B1CB5F37-B9A8-4B75-B975-2C8FF543FC83}" destId="{220CEF06-8F7B-4130-AF2F-5157ED57A4C5}" srcOrd="21" destOrd="0" presId="urn:microsoft.com/office/officeart/2005/8/layout/hProcess11"/>
    <dgm:cxn modelId="{6303C195-0CC3-4B85-B32B-034677C44E12}" type="presParOf" srcId="{B1CB5F37-B9A8-4B75-B975-2C8FF543FC83}" destId="{BD759666-9631-4134-9B66-16BAFA146BD6}" srcOrd="22" destOrd="0" presId="urn:microsoft.com/office/officeart/2005/8/layout/hProcess11"/>
    <dgm:cxn modelId="{AEB9C7F4-236F-4BE6-90A3-AB7E25E52B63}" type="presParOf" srcId="{BD759666-9631-4134-9B66-16BAFA146BD6}" destId="{A6B52472-B851-45C2-ADEB-6B2B97826E7B}" srcOrd="0" destOrd="0" presId="urn:microsoft.com/office/officeart/2005/8/layout/hProcess11"/>
    <dgm:cxn modelId="{A1570F16-4559-40D4-A989-36C7F1F6616A}" type="presParOf" srcId="{BD759666-9631-4134-9B66-16BAFA146BD6}" destId="{6940661D-3F65-4052-8A18-5EE2C06596C7}" srcOrd="1" destOrd="0" presId="urn:microsoft.com/office/officeart/2005/8/layout/hProcess11"/>
    <dgm:cxn modelId="{8E6742F0-172A-43F0-8493-F2BAB4459FE1}" type="presParOf" srcId="{BD759666-9631-4134-9B66-16BAFA146BD6}" destId="{0D1A4EDE-D120-4B88-BBE9-1F906A3FD06B}" srcOrd="2" destOrd="0" presId="urn:microsoft.com/office/officeart/2005/8/layout/hProcess11"/>
    <dgm:cxn modelId="{D408E2EE-DD52-41CD-95B5-4939C6323E39}" type="presParOf" srcId="{B1CB5F37-B9A8-4B75-B975-2C8FF543FC83}" destId="{FF54823E-893B-4D45-A55D-7384BEC3DF50}" srcOrd="23" destOrd="0" presId="urn:microsoft.com/office/officeart/2005/8/layout/hProcess11"/>
    <dgm:cxn modelId="{6D75F524-BD25-436D-A85B-DB190876CC4A}" type="presParOf" srcId="{B1CB5F37-B9A8-4B75-B975-2C8FF543FC83}" destId="{3C58C003-6F6B-4ADE-94BB-7B87D190FB04}" srcOrd="24" destOrd="0" presId="urn:microsoft.com/office/officeart/2005/8/layout/hProcess11"/>
    <dgm:cxn modelId="{62B83FAE-A250-404D-B09D-519916830E1C}" type="presParOf" srcId="{3C58C003-6F6B-4ADE-94BB-7B87D190FB04}" destId="{60719707-9965-4D4A-8F1E-3196354EC12E}" srcOrd="0" destOrd="0" presId="urn:microsoft.com/office/officeart/2005/8/layout/hProcess11"/>
    <dgm:cxn modelId="{C55514EE-01A2-44F2-B295-A58C038B8849}" type="presParOf" srcId="{3C58C003-6F6B-4ADE-94BB-7B87D190FB04}" destId="{4B15BC8F-5C59-49EC-BD22-7E7A2C762670}" srcOrd="1" destOrd="0" presId="urn:microsoft.com/office/officeart/2005/8/layout/hProcess11"/>
    <dgm:cxn modelId="{82BA7602-38C8-47C9-A065-C75FFCDECDA4}" type="presParOf" srcId="{3C58C003-6F6B-4ADE-94BB-7B87D190FB04}" destId="{E98D2CB1-C591-4753-8664-DF492743E3D9}" srcOrd="2" destOrd="0" presId="urn:microsoft.com/office/officeart/2005/8/layout/hProcess11"/>
    <dgm:cxn modelId="{9D80924F-E4C6-4E98-BBF3-31310F40FA95}" type="presParOf" srcId="{B1CB5F37-B9A8-4B75-B975-2C8FF543FC83}" destId="{65A2331C-A016-4DEC-8030-EE464E889A68}" srcOrd="25" destOrd="0" presId="urn:microsoft.com/office/officeart/2005/8/layout/hProcess11"/>
    <dgm:cxn modelId="{109E5F50-5BA4-47B8-A85F-E81E5198FC4F}" type="presParOf" srcId="{B1CB5F37-B9A8-4B75-B975-2C8FF543FC83}" destId="{F4A989CA-39CB-48FA-A8B6-E249EEB40F37}" srcOrd="26" destOrd="0" presId="urn:microsoft.com/office/officeart/2005/8/layout/hProcess11"/>
    <dgm:cxn modelId="{0B54D266-1FE9-4C3C-9098-B5838B5F21A9}" type="presParOf" srcId="{F4A989CA-39CB-48FA-A8B6-E249EEB40F37}" destId="{8415723C-16C6-4B14-8F8F-53668089862C}" srcOrd="0" destOrd="0" presId="urn:microsoft.com/office/officeart/2005/8/layout/hProcess11"/>
    <dgm:cxn modelId="{DAD45D90-3D75-4D33-A05E-596CD37AEB0D}" type="presParOf" srcId="{F4A989CA-39CB-48FA-A8B6-E249EEB40F37}" destId="{50646C58-F96F-4333-A201-8DEF547F7782}" srcOrd="1" destOrd="0" presId="urn:microsoft.com/office/officeart/2005/8/layout/hProcess11"/>
    <dgm:cxn modelId="{6B409764-5A8D-4553-B6BB-D77B800A24E7}" type="presParOf" srcId="{F4A989CA-39CB-48FA-A8B6-E249EEB40F37}" destId="{CA208CBB-CCDE-4E94-AC62-5D0BF0CD38F3}" srcOrd="2" destOrd="0" presId="urn:microsoft.com/office/officeart/2005/8/layout/hProcess11"/>
    <dgm:cxn modelId="{33EB915D-5A04-4A22-8C5F-4597344EA887}" type="presParOf" srcId="{B1CB5F37-B9A8-4B75-B975-2C8FF543FC83}" destId="{FBDC4682-63E9-4311-BFC4-2058CA04DCA3}" srcOrd="27" destOrd="0" presId="urn:microsoft.com/office/officeart/2005/8/layout/hProcess11"/>
    <dgm:cxn modelId="{D7331AA4-367D-4D8C-B56A-824FF73DAD35}" type="presParOf" srcId="{B1CB5F37-B9A8-4B75-B975-2C8FF543FC83}" destId="{678024E5-D5BB-49F9-AAE8-7B5536B33E2C}" srcOrd="28" destOrd="0" presId="urn:microsoft.com/office/officeart/2005/8/layout/hProcess11"/>
    <dgm:cxn modelId="{CA8C688E-85CF-44FA-9205-29F38C4EB3C6}" type="presParOf" srcId="{678024E5-D5BB-49F9-AAE8-7B5536B33E2C}" destId="{16D1F431-199C-4848-81DE-2F693CD2D6BC}" srcOrd="0" destOrd="0" presId="urn:microsoft.com/office/officeart/2005/8/layout/hProcess11"/>
    <dgm:cxn modelId="{F8576E62-7F31-4480-9468-AFB911D56848}" type="presParOf" srcId="{678024E5-D5BB-49F9-AAE8-7B5536B33E2C}" destId="{96C67108-2257-4A76-A95F-0998121462D7}" srcOrd="1" destOrd="0" presId="urn:microsoft.com/office/officeart/2005/8/layout/hProcess11"/>
    <dgm:cxn modelId="{AD60494C-B011-4B09-8DB0-91A8CA7BB94F}" type="presParOf" srcId="{678024E5-D5BB-49F9-AAE8-7B5536B33E2C}" destId="{C9005F34-DBD7-4A21-B630-11B8BC92B2AB}" srcOrd="2" destOrd="0" presId="urn:microsoft.com/office/officeart/2005/8/layout/hProcess11"/>
    <dgm:cxn modelId="{7AEA0D65-F990-4FBB-ADC4-E34673216FEA}" type="presParOf" srcId="{B1CB5F37-B9A8-4B75-B975-2C8FF543FC83}" destId="{B130DF03-F42A-4BC3-B613-00DB344F87F1}" srcOrd="29" destOrd="0" presId="urn:microsoft.com/office/officeart/2005/8/layout/hProcess11"/>
    <dgm:cxn modelId="{CFD8262F-E453-4246-8F75-D3F655A07AC2}" type="presParOf" srcId="{B1CB5F37-B9A8-4B75-B975-2C8FF543FC83}" destId="{68A7E020-D3E6-409C-8855-D60768583563}" srcOrd="30" destOrd="0" presId="urn:microsoft.com/office/officeart/2005/8/layout/hProcess11"/>
    <dgm:cxn modelId="{218C8DD9-A547-44B1-891C-66919739C639}" type="presParOf" srcId="{68A7E020-D3E6-409C-8855-D60768583563}" destId="{400C09B0-2F5C-412F-8F39-74B35A348651}" srcOrd="0" destOrd="0" presId="urn:microsoft.com/office/officeart/2005/8/layout/hProcess11"/>
    <dgm:cxn modelId="{01C37FE5-9BFB-439A-B807-71485CB4EE91}" type="presParOf" srcId="{68A7E020-D3E6-409C-8855-D60768583563}" destId="{C293A2C2-4744-4C9A-86E2-D1AA235E3F7E}" srcOrd="1" destOrd="0" presId="urn:microsoft.com/office/officeart/2005/8/layout/hProcess11"/>
    <dgm:cxn modelId="{8F1D9144-A43D-44C1-B1AD-F9708856DE51}" type="presParOf" srcId="{68A7E020-D3E6-409C-8855-D60768583563}" destId="{5CF5C000-7D13-48BE-8F22-AD3667BBCC80}" srcOrd="2" destOrd="0" presId="urn:microsoft.com/office/officeart/2005/8/layout/hProcess11"/>
    <dgm:cxn modelId="{0ABB9A3F-9777-42BF-8A6C-5E1B244158B6}" type="presParOf" srcId="{B1CB5F37-B9A8-4B75-B975-2C8FF543FC83}" destId="{AAF825E4-591C-4997-9FA2-DEA913406AF3}" srcOrd="31" destOrd="0" presId="urn:microsoft.com/office/officeart/2005/8/layout/hProcess11"/>
    <dgm:cxn modelId="{133467E1-D348-4029-8AC8-F2BF893FC66E}" type="presParOf" srcId="{B1CB5F37-B9A8-4B75-B975-2C8FF543FC83}" destId="{2F48AC23-9478-4173-A180-31903945C8DF}" srcOrd="32" destOrd="0" presId="urn:microsoft.com/office/officeart/2005/8/layout/hProcess11"/>
    <dgm:cxn modelId="{B0A3A9C5-9C47-4116-8E2D-F4C3D90F7D65}" type="presParOf" srcId="{2F48AC23-9478-4173-A180-31903945C8DF}" destId="{353E09D4-9D18-4B8D-8B39-1CBE0F7D4AEF}" srcOrd="0" destOrd="0" presId="urn:microsoft.com/office/officeart/2005/8/layout/hProcess11"/>
    <dgm:cxn modelId="{F1166D07-4B02-4A65-AF8B-56785D81E1FF}" type="presParOf" srcId="{2F48AC23-9478-4173-A180-31903945C8DF}" destId="{8A981256-4390-4C82-B5EB-BCA3F573500D}" srcOrd="1" destOrd="0" presId="urn:microsoft.com/office/officeart/2005/8/layout/hProcess11"/>
    <dgm:cxn modelId="{556703AE-7192-4545-B3B9-707AB24583DB}" type="presParOf" srcId="{2F48AC23-9478-4173-A180-31903945C8DF}" destId="{1643F708-F0C1-4C47-87BD-0323E9EF4C48}" srcOrd="2" destOrd="0" presId="urn:microsoft.com/office/officeart/2005/8/layout/hProcess11"/>
    <dgm:cxn modelId="{EC6738DD-33B6-428A-8418-01854758D6FF}" type="presParOf" srcId="{B1CB5F37-B9A8-4B75-B975-2C8FF543FC83}" destId="{785433C3-AEDB-4EE5-83FD-017A07B0D3C0}" srcOrd="33" destOrd="0" presId="urn:microsoft.com/office/officeart/2005/8/layout/hProcess11"/>
    <dgm:cxn modelId="{0D90953B-849E-4BA5-9AEB-0A8A9EEA7ED6}" type="presParOf" srcId="{B1CB5F37-B9A8-4B75-B975-2C8FF543FC83}" destId="{21CC49CD-CF83-4F91-BBBF-2C5DB2FFD3F2}" srcOrd="34" destOrd="0" presId="urn:microsoft.com/office/officeart/2005/8/layout/hProcess11"/>
    <dgm:cxn modelId="{3F7AE13D-23A2-4416-8870-1C548E01182E}" type="presParOf" srcId="{21CC49CD-CF83-4F91-BBBF-2C5DB2FFD3F2}" destId="{29668626-CBCC-4B8B-9F08-707F3B254AAC}" srcOrd="0" destOrd="0" presId="urn:microsoft.com/office/officeart/2005/8/layout/hProcess11"/>
    <dgm:cxn modelId="{ED2BD3E0-BD0C-43D7-89DF-DCFC05738628}" type="presParOf" srcId="{21CC49CD-CF83-4F91-BBBF-2C5DB2FFD3F2}" destId="{1A5F5853-753C-4697-8AFE-2948D88F82E5}" srcOrd="1" destOrd="0" presId="urn:microsoft.com/office/officeart/2005/8/layout/hProcess11"/>
    <dgm:cxn modelId="{EC403B33-A72E-4A65-B843-C0B6ACEEBDD3}" type="presParOf" srcId="{21CC49CD-CF83-4F91-BBBF-2C5DB2FFD3F2}" destId="{FE35B908-D688-44B8-A99C-56082B3D3406}" srcOrd="2" destOrd="0" presId="urn:microsoft.com/office/officeart/2005/8/layout/hProcess11"/>
    <dgm:cxn modelId="{819435F0-43BF-451A-94B1-5BEB1B69B175}" type="presParOf" srcId="{B1CB5F37-B9A8-4B75-B975-2C8FF543FC83}" destId="{87EA5EC5-43E6-4661-BBC8-43B219F6C2E0}" srcOrd="35" destOrd="0" presId="urn:microsoft.com/office/officeart/2005/8/layout/hProcess11"/>
    <dgm:cxn modelId="{1D21019B-CCE8-430D-8877-A9125916076E}" type="presParOf" srcId="{B1CB5F37-B9A8-4B75-B975-2C8FF543FC83}" destId="{D51A8D46-930C-45D8-8169-2C88B6E01098}" srcOrd="36" destOrd="0" presId="urn:microsoft.com/office/officeart/2005/8/layout/hProcess11"/>
    <dgm:cxn modelId="{09D85528-2F11-4FA0-9B91-6FA64A82EA7F}" type="presParOf" srcId="{D51A8D46-930C-45D8-8169-2C88B6E01098}" destId="{53B80405-85A6-4AC4-9D03-487CF6029521}" srcOrd="0" destOrd="0" presId="urn:microsoft.com/office/officeart/2005/8/layout/hProcess11"/>
    <dgm:cxn modelId="{E0530AAA-5651-4A83-A89C-AE722531EE09}" type="presParOf" srcId="{D51A8D46-930C-45D8-8169-2C88B6E01098}" destId="{509BE6EB-1CBF-48A3-92CF-5325A5792CDB}" srcOrd="1" destOrd="0" presId="urn:microsoft.com/office/officeart/2005/8/layout/hProcess11"/>
    <dgm:cxn modelId="{AB918F92-E17B-4500-B72A-0388982E4F9C}" type="presParOf" srcId="{D51A8D46-930C-45D8-8169-2C88B6E01098}" destId="{EDB5B429-1B47-4315-B4E5-7458B96D5ADD}" srcOrd="2" destOrd="0" presId="urn:microsoft.com/office/officeart/2005/8/layout/hProcess11"/>
    <dgm:cxn modelId="{F0865761-7AB8-49D2-8F45-7BDA387A40D1}" type="presParOf" srcId="{B1CB5F37-B9A8-4B75-B975-2C8FF543FC83}" destId="{4BF64E71-33B8-416B-A2CA-C09E6DF9F691}" srcOrd="37" destOrd="0" presId="urn:microsoft.com/office/officeart/2005/8/layout/hProcess11"/>
    <dgm:cxn modelId="{8805B1A1-44EE-43DF-8653-E5E304C6C8F9}" type="presParOf" srcId="{B1CB5F37-B9A8-4B75-B975-2C8FF543FC83}" destId="{359C1398-B9D6-4886-9035-9FCD6C046929}" srcOrd="38" destOrd="0" presId="urn:microsoft.com/office/officeart/2005/8/layout/hProcess11"/>
    <dgm:cxn modelId="{83748EB5-DADF-4A70-951D-B74797011C75}" type="presParOf" srcId="{359C1398-B9D6-4886-9035-9FCD6C046929}" destId="{AA66EE15-8BFF-4857-A45D-4D1E42E7CF69}" srcOrd="0" destOrd="0" presId="urn:microsoft.com/office/officeart/2005/8/layout/hProcess11"/>
    <dgm:cxn modelId="{EC466FE9-14C3-47B3-A7F4-176A1AF39B4A}" type="presParOf" srcId="{359C1398-B9D6-4886-9035-9FCD6C046929}" destId="{3608E249-B415-4597-B84C-0DD67F04DECD}" srcOrd="1" destOrd="0" presId="urn:microsoft.com/office/officeart/2005/8/layout/hProcess11"/>
    <dgm:cxn modelId="{EFEC1FD4-6987-4FF5-9FD7-722F1AB636A6}" type="presParOf" srcId="{359C1398-B9D6-4886-9035-9FCD6C046929}" destId="{C6104F63-81E4-4033-9823-2D0F0012FA5E}" srcOrd="2" destOrd="0" presId="urn:microsoft.com/office/officeart/2005/8/layout/hProcess11"/>
    <dgm:cxn modelId="{9D67D8A3-E3F3-4F81-8561-753AB071A359}" type="presParOf" srcId="{B1CB5F37-B9A8-4B75-B975-2C8FF543FC83}" destId="{4CAA3B47-9725-467E-A02B-E6D98E6DFA10}" srcOrd="39" destOrd="0" presId="urn:microsoft.com/office/officeart/2005/8/layout/hProcess11"/>
    <dgm:cxn modelId="{3BBF8D08-76D9-4687-A260-7356F718F1C2}" type="presParOf" srcId="{B1CB5F37-B9A8-4B75-B975-2C8FF543FC83}" destId="{06DB4344-BC98-4F5B-8149-FB972F356BA8}" srcOrd="40" destOrd="0" presId="urn:microsoft.com/office/officeart/2005/8/layout/hProcess11"/>
    <dgm:cxn modelId="{C5E503CE-0336-4581-ADD8-12F475194C50}" type="presParOf" srcId="{06DB4344-BC98-4F5B-8149-FB972F356BA8}" destId="{87B0C877-3E80-431F-B1FC-64210B98D060}" srcOrd="0" destOrd="0" presId="urn:microsoft.com/office/officeart/2005/8/layout/hProcess11"/>
    <dgm:cxn modelId="{3A04CBF5-BDBC-4080-BE30-71AA03200C0F}" type="presParOf" srcId="{06DB4344-BC98-4F5B-8149-FB972F356BA8}" destId="{6E36029F-1079-4E38-B01B-4AA5DE4EC22F}" srcOrd="1" destOrd="0" presId="urn:microsoft.com/office/officeart/2005/8/layout/hProcess11"/>
    <dgm:cxn modelId="{924E2C21-D8D8-4185-A038-3E14DA350DB9}" type="presParOf" srcId="{06DB4344-BC98-4F5B-8149-FB972F356BA8}" destId="{8E8E15A9-A363-4E5E-8C7A-81BC3DEB97A0}" srcOrd="2" destOrd="0" presId="urn:microsoft.com/office/officeart/2005/8/layout/hProcess11"/>
    <dgm:cxn modelId="{1F68BE50-5642-4804-A54E-DEA7F5BBA9E5}" type="presParOf" srcId="{B1CB5F37-B9A8-4B75-B975-2C8FF543FC83}" destId="{5CCE7EA4-3198-4C58-B11C-761B0DB398A7}" srcOrd="41" destOrd="0" presId="urn:microsoft.com/office/officeart/2005/8/layout/hProcess11"/>
    <dgm:cxn modelId="{A4592253-721C-4AA6-B454-E6AECA53C68E}" type="presParOf" srcId="{B1CB5F37-B9A8-4B75-B975-2C8FF543FC83}" destId="{4527C418-F1D6-4022-B40B-D1E904A33C10}" srcOrd="42" destOrd="0" presId="urn:microsoft.com/office/officeart/2005/8/layout/hProcess11"/>
    <dgm:cxn modelId="{766888A5-24C3-44C3-B7E9-E3E798EB8CE7}" type="presParOf" srcId="{4527C418-F1D6-4022-B40B-D1E904A33C10}" destId="{E03781C6-0FC3-4FA5-A3AE-F95B84C1126C}" srcOrd="0" destOrd="0" presId="urn:microsoft.com/office/officeart/2005/8/layout/hProcess11"/>
    <dgm:cxn modelId="{DFEF2F94-ABFE-45BC-A7CF-ADF764E7A407}" type="presParOf" srcId="{4527C418-F1D6-4022-B40B-D1E904A33C10}" destId="{AA47DE72-AF0A-4B9A-B06B-E3816DB6EA78}" srcOrd="1" destOrd="0" presId="urn:microsoft.com/office/officeart/2005/8/layout/hProcess11"/>
    <dgm:cxn modelId="{B401AD3F-6432-4081-82D9-439BDB5377C2}" type="presParOf" srcId="{4527C418-F1D6-4022-B40B-D1E904A33C10}" destId="{54896D73-BE8A-4B62-BB6C-1CA3797EB3A3}" srcOrd="2" destOrd="0" presId="urn:microsoft.com/office/officeart/2005/8/layout/hProcess11"/>
    <dgm:cxn modelId="{3F588E16-EBF3-4E63-9980-ED9619581F2F}" type="presParOf" srcId="{B1CB5F37-B9A8-4B75-B975-2C8FF543FC83}" destId="{981E9CE8-AC04-4E98-88E2-8448C74C111B}" srcOrd="43" destOrd="0" presId="urn:microsoft.com/office/officeart/2005/8/layout/hProcess11"/>
    <dgm:cxn modelId="{A031DC3B-3979-4379-8A15-6F447E5D6B8D}" type="presParOf" srcId="{B1CB5F37-B9A8-4B75-B975-2C8FF543FC83}" destId="{9CD32634-2F43-430C-B3D1-24EF4D9DEB9B}" srcOrd="44" destOrd="0" presId="urn:microsoft.com/office/officeart/2005/8/layout/hProcess11"/>
    <dgm:cxn modelId="{6BCD3D4D-B6ED-46F4-85EA-1CADA48DF9B9}" type="presParOf" srcId="{9CD32634-2F43-430C-B3D1-24EF4D9DEB9B}" destId="{C45003B4-DE13-490E-AD89-4A4CE87DDE5F}" srcOrd="0" destOrd="0" presId="urn:microsoft.com/office/officeart/2005/8/layout/hProcess11"/>
    <dgm:cxn modelId="{BDDF4E12-6037-40AA-BF9F-8EBE854CB4F6}" type="presParOf" srcId="{9CD32634-2F43-430C-B3D1-24EF4D9DEB9B}" destId="{66DF6DB1-675F-4B97-8F39-4E9B8FC20888}" srcOrd="1" destOrd="0" presId="urn:microsoft.com/office/officeart/2005/8/layout/hProcess11"/>
    <dgm:cxn modelId="{7D654859-E950-4111-A11B-DC9AA7636857}" type="presParOf" srcId="{9CD32634-2F43-430C-B3D1-24EF4D9DEB9B}" destId="{D1CCB0DB-832A-4BD5-83F8-CEDC179DE432}" srcOrd="2" destOrd="0" presId="urn:microsoft.com/office/officeart/2005/8/layout/hProcess11"/>
    <dgm:cxn modelId="{D5B3B64A-8E71-4141-936B-762FA72E2367}" type="presParOf" srcId="{B1CB5F37-B9A8-4B75-B975-2C8FF543FC83}" destId="{095ADD8E-A5CB-49DB-B38A-879FB78730C6}" srcOrd="45" destOrd="0" presId="urn:microsoft.com/office/officeart/2005/8/layout/hProcess11"/>
    <dgm:cxn modelId="{95CB25B7-0394-4D4E-B613-25121A1696CD}" type="presParOf" srcId="{B1CB5F37-B9A8-4B75-B975-2C8FF543FC83}" destId="{9D08AD39-F531-43F7-85E6-44ACAFB314FD}" srcOrd="46" destOrd="0" presId="urn:microsoft.com/office/officeart/2005/8/layout/hProcess11"/>
    <dgm:cxn modelId="{E85D2DBB-B346-49E5-8F46-4052C115CC42}" type="presParOf" srcId="{9D08AD39-F531-43F7-85E6-44ACAFB314FD}" destId="{7738E615-6AAD-4FCE-AA3C-645FE13256A0}" srcOrd="0" destOrd="0" presId="urn:microsoft.com/office/officeart/2005/8/layout/hProcess11"/>
    <dgm:cxn modelId="{4ACC3B0A-B7A9-478A-9A46-E06A898322F3}" type="presParOf" srcId="{9D08AD39-F531-43F7-85E6-44ACAFB314FD}" destId="{AE572BEB-B7F8-412A-86FD-88C8AEDF5D2E}" srcOrd="1" destOrd="0" presId="urn:microsoft.com/office/officeart/2005/8/layout/hProcess11"/>
    <dgm:cxn modelId="{B80256F8-4D87-48F5-9437-DB569777E2D8}" type="presParOf" srcId="{9D08AD39-F531-43F7-85E6-44ACAFB314FD}" destId="{9BA119AB-CAF3-4067-B732-335AB5F6C8B6}" srcOrd="2" destOrd="0" presId="urn:microsoft.com/office/officeart/2005/8/layout/hProcess11"/>
    <dgm:cxn modelId="{A6F025D8-5A2D-4886-B98A-7912EEE9677F}" type="presParOf" srcId="{B1CB5F37-B9A8-4B75-B975-2C8FF543FC83}" destId="{D7290B75-278E-46B1-BB47-1236336A7B48}" srcOrd="47" destOrd="0" presId="urn:microsoft.com/office/officeart/2005/8/layout/hProcess11"/>
    <dgm:cxn modelId="{BC4BDED9-E94D-40AB-BB17-0C4D45CB68DC}" type="presParOf" srcId="{B1CB5F37-B9A8-4B75-B975-2C8FF543FC83}" destId="{07A1BF99-3499-4F7F-95F1-CEF887FD5C65}" srcOrd="48" destOrd="0" presId="urn:microsoft.com/office/officeart/2005/8/layout/hProcess11"/>
    <dgm:cxn modelId="{76EC0080-6B99-4E29-9C3D-8343DA20AD3D}" type="presParOf" srcId="{07A1BF99-3499-4F7F-95F1-CEF887FD5C65}" destId="{48850654-1AC0-4953-9A41-4C8EF210C448}" srcOrd="0" destOrd="0" presId="urn:microsoft.com/office/officeart/2005/8/layout/hProcess11"/>
    <dgm:cxn modelId="{F8E52EE2-A099-42BD-B830-59616F342AE8}" type="presParOf" srcId="{07A1BF99-3499-4F7F-95F1-CEF887FD5C65}" destId="{3E5DD271-2F8B-4AF2-91BF-560B62E857DB}" srcOrd="1" destOrd="0" presId="urn:microsoft.com/office/officeart/2005/8/layout/hProcess11"/>
    <dgm:cxn modelId="{F9E81E77-8ABA-4BF0-9E91-A7994A304391}" type="presParOf" srcId="{07A1BF99-3499-4F7F-95F1-CEF887FD5C65}" destId="{EFFB1266-BC7C-4A10-A93A-A316D84F0BDA}" srcOrd="2" destOrd="0" presId="urn:microsoft.com/office/officeart/2005/8/layout/hProcess11"/>
    <dgm:cxn modelId="{30D34607-8295-4578-B581-A5FBB46C7184}" type="presParOf" srcId="{B1CB5F37-B9A8-4B75-B975-2C8FF543FC83}" destId="{1A8B8AAC-AD69-4DC1-AE25-876BA1AA03D1}" srcOrd="49" destOrd="0" presId="urn:microsoft.com/office/officeart/2005/8/layout/hProcess11"/>
    <dgm:cxn modelId="{7303137E-A8B8-4A4D-9986-0972357F321D}" type="presParOf" srcId="{B1CB5F37-B9A8-4B75-B975-2C8FF543FC83}" destId="{D2ACA7FB-0293-49D2-984E-8CCD1E58D299}" srcOrd="50" destOrd="0" presId="urn:microsoft.com/office/officeart/2005/8/layout/hProcess11"/>
    <dgm:cxn modelId="{78C58495-B024-47D4-ABF3-B0F12084B827}" type="presParOf" srcId="{D2ACA7FB-0293-49D2-984E-8CCD1E58D299}" destId="{10377E90-3A3F-4027-A9DC-8959E6EB1C41}" srcOrd="0" destOrd="0" presId="urn:microsoft.com/office/officeart/2005/8/layout/hProcess11"/>
    <dgm:cxn modelId="{3854F424-5FD3-45A7-A039-7A34A9812972}" type="presParOf" srcId="{D2ACA7FB-0293-49D2-984E-8CCD1E58D299}" destId="{6EB159D4-25DD-4EEF-9EEA-F0AC64A899B9}" srcOrd="1" destOrd="0" presId="urn:microsoft.com/office/officeart/2005/8/layout/hProcess11"/>
    <dgm:cxn modelId="{D3BE92A1-7693-4077-B70F-66370EA096E4}" type="presParOf" srcId="{D2ACA7FB-0293-49D2-984E-8CCD1E58D299}" destId="{3033C626-EC2B-4ABD-A88A-1A87367DB44A}" srcOrd="2" destOrd="0" presId="urn:microsoft.com/office/officeart/2005/8/layout/hProcess11"/>
    <dgm:cxn modelId="{8C41FC50-C367-4DE1-8A40-DB5CCC589A0F}" type="presParOf" srcId="{B1CB5F37-B9A8-4B75-B975-2C8FF543FC83}" destId="{FFEC9A42-9369-4A44-85AA-481DDE4B6C68}" srcOrd="51" destOrd="0" presId="urn:microsoft.com/office/officeart/2005/8/layout/hProcess11"/>
    <dgm:cxn modelId="{60E969E3-9319-4D9A-A0AC-EDCFE3287EFB}" type="presParOf" srcId="{B1CB5F37-B9A8-4B75-B975-2C8FF543FC83}" destId="{82973711-B03F-4395-8E04-977CFA5FBE27}" srcOrd="52" destOrd="0" presId="urn:microsoft.com/office/officeart/2005/8/layout/hProcess11"/>
    <dgm:cxn modelId="{21BE9381-1B51-4761-BA83-F4D65BEEE60E}" type="presParOf" srcId="{82973711-B03F-4395-8E04-977CFA5FBE27}" destId="{F60A8064-30CE-4EC7-85F3-8734C05379C4}" srcOrd="0" destOrd="0" presId="urn:microsoft.com/office/officeart/2005/8/layout/hProcess11"/>
    <dgm:cxn modelId="{600B2A75-FA2C-4150-B9C7-4E3E4FD3F7A2}" type="presParOf" srcId="{82973711-B03F-4395-8E04-977CFA5FBE27}" destId="{81C792D5-FF63-4D2C-AC77-534188596121}" srcOrd="1" destOrd="0" presId="urn:microsoft.com/office/officeart/2005/8/layout/hProcess11"/>
    <dgm:cxn modelId="{8B4BFAFD-12D1-4B91-BEDB-4A70EBE7F96A}" type="presParOf" srcId="{82973711-B03F-4395-8E04-977CFA5FBE27}" destId="{C1651D89-4FE6-4E17-921F-AF07802169AC}" srcOrd="2" destOrd="0" presId="urn:microsoft.com/office/officeart/2005/8/layout/hProcess11"/>
    <dgm:cxn modelId="{6FF4F52E-EE0A-4A60-8795-5D0386F28D9B}" type="presParOf" srcId="{B1CB5F37-B9A8-4B75-B975-2C8FF543FC83}" destId="{58320FB7-9CEE-4225-9AB3-68047C20DE27}" srcOrd="53" destOrd="0" presId="urn:microsoft.com/office/officeart/2005/8/layout/hProcess11"/>
    <dgm:cxn modelId="{85E6A5F8-DD19-45CF-8E65-D5B057069D5E}" type="presParOf" srcId="{B1CB5F37-B9A8-4B75-B975-2C8FF543FC83}" destId="{BFD6ED69-85B9-4D3C-BB82-16C88CA7B6A1}" srcOrd="54" destOrd="0" presId="urn:microsoft.com/office/officeart/2005/8/layout/hProcess11"/>
    <dgm:cxn modelId="{8FA40C4E-658E-49AD-95B8-D89283EA1006}" type="presParOf" srcId="{BFD6ED69-85B9-4D3C-BB82-16C88CA7B6A1}" destId="{2A572F21-91B9-48D8-B8DF-06E6BAFB27D9}" srcOrd="0" destOrd="0" presId="urn:microsoft.com/office/officeart/2005/8/layout/hProcess11"/>
    <dgm:cxn modelId="{694FA1EE-7BC0-4265-938B-ED17B0CCBCBA}" type="presParOf" srcId="{BFD6ED69-85B9-4D3C-BB82-16C88CA7B6A1}" destId="{DB150B60-BE60-4038-A281-0C9893358B71}" srcOrd="1" destOrd="0" presId="urn:microsoft.com/office/officeart/2005/8/layout/hProcess11"/>
    <dgm:cxn modelId="{95FA2564-1E11-42F7-82AB-CE31FBE7E07A}" type="presParOf" srcId="{BFD6ED69-85B9-4D3C-BB82-16C88CA7B6A1}" destId="{2BA4DB29-B2BE-49D3-9E1B-02EB5D3A54EC}" srcOrd="2" destOrd="0" presId="urn:microsoft.com/office/officeart/2005/8/layout/hProcess11"/>
    <dgm:cxn modelId="{034685E1-2026-4F9A-BA1A-A0031AC0DE51}" type="presParOf" srcId="{B1CB5F37-B9A8-4B75-B975-2C8FF543FC83}" destId="{557563E2-04F1-450F-9BEF-8B0601E21D38}" srcOrd="55" destOrd="0" presId="urn:microsoft.com/office/officeart/2005/8/layout/hProcess11"/>
    <dgm:cxn modelId="{B621AF9C-77D1-46CE-AB46-60E7AD125EE8}" type="presParOf" srcId="{B1CB5F37-B9A8-4B75-B975-2C8FF543FC83}" destId="{8B7A7F26-0AFD-419D-97BF-112EA2562C44}" srcOrd="56" destOrd="0" presId="urn:microsoft.com/office/officeart/2005/8/layout/hProcess11"/>
    <dgm:cxn modelId="{17794272-D0EF-44EA-B902-D545296902D8}" type="presParOf" srcId="{8B7A7F26-0AFD-419D-97BF-112EA2562C44}" destId="{03EF4A46-2615-4742-BCAB-0880CB071BC3}" srcOrd="0" destOrd="0" presId="urn:microsoft.com/office/officeart/2005/8/layout/hProcess11"/>
    <dgm:cxn modelId="{011264C8-4A35-4428-9025-F50047A76774}" type="presParOf" srcId="{8B7A7F26-0AFD-419D-97BF-112EA2562C44}" destId="{96388F4E-E03A-4E4B-8D7B-EB2A24F74309}" srcOrd="1" destOrd="0" presId="urn:microsoft.com/office/officeart/2005/8/layout/hProcess11"/>
    <dgm:cxn modelId="{51D263C9-C3F8-4B3D-9B53-2304DC7ADF01}" type="presParOf" srcId="{8B7A7F26-0AFD-419D-97BF-112EA2562C44}" destId="{94A4FEA0-8168-4FBF-B5A4-1B0D69E0A46C}" srcOrd="2" destOrd="0" presId="urn:microsoft.com/office/officeart/2005/8/layout/hProcess11"/>
    <dgm:cxn modelId="{18750688-7DC0-4DB1-9955-F43B65F06AB2}" type="presParOf" srcId="{B1CB5F37-B9A8-4B75-B975-2C8FF543FC83}" destId="{79D15390-9343-4946-A64E-A93C6A9F0090}" srcOrd="57" destOrd="0" presId="urn:microsoft.com/office/officeart/2005/8/layout/hProcess11"/>
    <dgm:cxn modelId="{7FB2BA04-BE2D-457F-86FE-BE069D212960}" type="presParOf" srcId="{B1CB5F37-B9A8-4B75-B975-2C8FF543FC83}" destId="{8BFF0628-9ECB-429F-882C-CF1F31613977}" srcOrd="58" destOrd="0" presId="urn:microsoft.com/office/officeart/2005/8/layout/hProcess11"/>
    <dgm:cxn modelId="{715EFD78-0BCD-4C33-8743-8DF4E3A6A48C}" type="presParOf" srcId="{8BFF0628-9ECB-429F-882C-CF1F31613977}" destId="{BC516B4F-878D-4E2B-AF9D-967AA11273F2}" srcOrd="0" destOrd="0" presId="urn:microsoft.com/office/officeart/2005/8/layout/hProcess11"/>
    <dgm:cxn modelId="{217F4E4E-61DC-4181-B619-D44A9FF6944A}" type="presParOf" srcId="{8BFF0628-9ECB-429F-882C-CF1F31613977}" destId="{1B5429BB-3FB9-486A-B8EB-0BECBE0EDF9C}" srcOrd="1" destOrd="0" presId="urn:microsoft.com/office/officeart/2005/8/layout/hProcess11"/>
    <dgm:cxn modelId="{4C942B88-A1AB-4537-AC57-52918D0795AD}" type="presParOf" srcId="{8BFF0628-9ECB-429F-882C-CF1F31613977}" destId="{D643C7AF-4184-4622-9CB4-754311153CBC}" srcOrd="2" destOrd="0" presId="urn:microsoft.com/office/officeart/2005/8/layout/hProcess11"/>
    <dgm:cxn modelId="{86B74D53-4ED5-4073-9F66-5A24BA639DB6}" type="presParOf" srcId="{B1CB5F37-B9A8-4B75-B975-2C8FF543FC83}" destId="{663DAE00-26E4-4155-A5E3-963B3619719B}" srcOrd="59" destOrd="0" presId="urn:microsoft.com/office/officeart/2005/8/layout/hProcess11"/>
    <dgm:cxn modelId="{CF8D5971-D9D6-4FD4-BC48-53DF562D395F}" type="presParOf" srcId="{B1CB5F37-B9A8-4B75-B975-2C8FF543FC83}" destId="{3D949489-C419-4DBF-B9D1-0E7484634956}" srcOrd="60" destOrd="0" presId="urn:microsoft.com/office/officeart/2005/8/layout/hProcess11"/>
    <dgm:cxn modelId="{65776815-9AC8-4D5F-B3BF-BEB834B70EC5}" type="presParOf" srcId="{3D949489-C419-4DBF-B9D1-0E7484634956}" destId="{3F27CD9A-90C7-415A-B7D9-1591725D7561}" srcOrd="0" destOrd="0" presId="urn:microsoft.com/office/officeart/2005/8/layout/hProcess11"/>
    <dgm:cxn modelId="{715928AC-D0AC-4D6D-B948-387717866954}" type="presParOf" srcId="{3D949489-C419-4DBF-B9D1-0E7484634956}" destId="{FA631791-1971-410D-8A8D-D1C9A2449B17}" srcOrd="1" destOrd="0" presId="urn:microsoft.com/office/officeart/2005/8/layout/hProcess11"/>
    <dgm:cxn modelId="{99A7BFCD-6C42-4C20-A0F6-6488D032196C}" type="presParOf" srcId="{3D949489-C419-4DBF-B9D1-0E7484634956}" destId="{998892C5-D3CE-4D40-8DF9-9A6E35C669A2}" srcOrd="2" destOrd="0" presId="urn:microsoft.com/office/officeart/2005/8/layout/hProcess11"/>
    <dgm:cxn modelId="{2E39AE0D-8ABD-4F3F-886C-07D9CCBE0F3F}" type="presParOf" srcId="{B1CB5F37-B9A8-4B75-B975-2C8FF543FC83}" destId="{6FBFE58C-0D86-42E2-B01F-BE1B4D8E8758}" srcOrd="61" destOrd="0" presId="urn:microsoft.com/office/officeart/2005/8/layout/hProcess11"/>
    <dgm:cxn modelId="{E99DD8BD-95F9-4740-BC30-C429F391E595}" type="presParOf" srcId="{B1CB5F37-B9A8-4B75-B975-2C8FF543FC83}" destId="{A39BB1D9-7C5F-48CE-94DC-8A4599D84D49}" srcOrd="62" destOrd="0" presId="urn:microsoft.com/office/officeart/2005/8/layout/hProcess11"/>
    <dgm:cxn modelId="{8C4ED46F-1741-4396-B214-871EE7890A42}" type="presParOf" srcId="{A39BB1D9-7C5F-48CE-94DC-8A4599D84D49}" destId="{42BA20E3-A675-4437-A1B8-1668114CCC26}" srcOrd="0" destOrd="0" presId="urn:microsoft.com/office/officeart/2005/8/layout/hProcess11"/>
    <dgm:cxn modelId="{952EBF48-FF67-48EB-B7FB-3768AF36047B}" type="presParOf" srcId="{A39BB1D9-7C5F-48CE-94DC-8A4599D84D49}" destId="{B7265C43-C026-4A09-9069-55B4933F914B}" srcOrd="1" destOrd="0" presId="urn:microsoft.com/office/officeart/2005/8/layout/hProcess11"/>
    <dgm:cxn modelId="{0217EB49-9166-4148-8613-911991C9D7E4}" type="presParOf" srcId="{A39BB1D9-7C5F-48CE-94DC-8A4599D84D49}" destId="{F6FF74C2-69AF-4840-8D37-61BFC40B99C5}" srcOrd="2" destOrd="0" presId="urn:microsoft.com/office/officeart/2005/8/layout/hProcess11"/>
    <dgm:cxn modelId="{67DB6E9A-A6A8-4932-B2E1-FF15216DB2A0}" type="presParOf" srcId="{B1CB5F37-B9A8-4B75-B975-2C8FF543FC83}" destId="{A03DD8E1-4249-4BEC-B36F-2486AE821F50}" srcOrd="63" destOrd="0" presId="urn:microsoft.com/office/officeart/2005/8/layout/hProcess11"/>
    <dgm:cxn modelId="{A29CCAF5-50A2-4C29-B2F6-D5F61457957D}" type="presParOf" srcId="{B1CB5F37-B9A8-4B75-B975-2C8FF543FC83}" destId="{4118894C-B812-4A53-9E88-DD72FE7DEC68}" srcOrd="64" destOrd="0" presId="urn:microsoft.com/office/officeart/2005/8/layout/hProcess11"/>
    <dgm:cxn modelId="{6595CCD6-DCFA-4F91-A2AC-A12E75D29950}" type="presParOf" srcId="{4118894C-B812-4A53-9E88-DD72FE7DEC68}" destId="{A7775E36-0857-4A1C-BB1E-0C588FA9464B}" srcOrd="0" destOrd="0" presId="urn:microsoft.com/office/officeart/2005/8/layout/hProcess11"/>
    <dgm:cxn modelId="{5DE04C7B-803F-435C-BC8B-46BA1A82A465}" type="presParOf" srcId="{4118894C-B812-4A53-9E88-DD72FE7DEC68}" destId="{AE907638-EB37-43E1-B6EC-964F9ED70A8D}" srcOrd="1" destOrd="0" presId="urn:microsoft.com/office/officeart/2005/8/layout/hProcess11"/>
    <dgm:cxn modelId="{73D0D84D-C69F-4F03-99EF-CD485BCE2F82}" type="presParOf" srcId="{4118894C-B812-4A53-9E88-DD72FE7DEC68}" destId="{98027DEF-E4BA-46B0-934C-C47D6ED4137A}" srcOrd="2" destOrd="0" presId="urn:microsoft.com/office/officeart/2005/8/layout/hProcess11"/>
    <dgm:cxn modelId="{81D55526-B5E3-4F52-B001-07974C401D77}" type="presParOf" srcId="{B1CB5F37-B9A8-4B75-B975-2C8FF543FC83}" destId="{2580D939-734A-4F63-A5FA-ED8F811C0C5B}" srcOrd="65" destOrd="0" presId="urn:microsoft.com/office/officeart/2005/8/layout/hProcess11"/>
    <dgm:cxn modelId="{ECD308F1-62F9-4CFF-917D-AA8E5BB0042E}" type="presParOf" srcId="{B1CB5F37-B9A8-4B75-B975-2C8FF543FC83}" destId="{B2280CED-1AD0-4CCB-983A-C5747898B490}" srcOrd="66" destOrd="0" presId="urn:microsoft.com/office/officeart/2005/8/layout/hProcess11"/>
    <dgm:cxn modelId="{FF61108C-F286-4789-9588-05DEF90742CB}" type="presParOf" srcId="{B2280CED-1AD0-4CCB-983A-C5747898B490}" destId="{1220E3BF-3DFD-4F53-BB2A-E073AC7BB4BB}" srcOrd="0" destOrd="0" presId="urn:microsoft.com/office/officeart/2005/8/layout/hProcess11"/>
    <dgm:cxn modelId="{9B95F542-EDA9-4A05-B52B-02DC8296240A}" type="presParOf" srcId="{B2280CED-1AD0-4CCB-983A-C5747898B490}" destId="{CCBA4370-0FFF-4E79-B976-C24C434AF89C}" srcOrd="1" destOrd="0" presId="urn:microsoft.com/office/officeart/2005/8/layout/hProcess11"/>
    <dgm:cxn modelId="{81ADA7AD-4A4C-4A77-A7AA-49624CD4625E}" type="presParOf" srcId="{B2280CED-1AD0-4CCB-983A-C5747898B490}" destId="{EA5AF1A7-3BA2-45F0-ADBA-526F7E3F619B}" srcOrd="2" destOrd="0" presId="urn:microsoft.com/office/officeart/2005/8/layout/hProcess11"/>
    <dgm:cxn modelId="{164D9C67-663B-45F6-99D7-B451AFD8C0F9}" type="presParOf" srcId="{B1CB5F37-B9A8-4B75-B975-2C8FF543FC83}" destId="{790D37DC-E20C-42D5-BFFE-BB19F2E029FC}" srcOrd="67" destOrd="0" presId="urn:microsoft.com/office/officeart/2005/8/layout/hProcess11"/>
    <dgm:cxn modelId="{2F1CDF9C-8747-493B-8327-0BACF56BFF7F}" type="presParOf" srcId="{B1CB5F37-B9A8-4B75-B975-2C8FF543FC83}" destId="{458D6B46-19BA-4811-85C4-F86DF09F42B1}" srcOrd="68" destOrd="0" presId="urn:microsoft.com/office/officeart/2005/8/layout/hProcess11"/>
    <dgm:cxn modelId="{DFB2E693-9C9F-4F37-AFC2-6482D9455AC1}" type="presParOf" srcId="{458D6B46-19BA-4811-85C4-F86DF09F42B1}" destId="{E63210F2-D7AC-419F-82CE-05CE181E3D79}" srcOrd="0" destOrd="0" presId="urn:microsoft.com/office/officeart/2005/8/layout/hProcess11"/>
    <dgm:cxn modelId="{57661E83-68BF-4244-AAF9-DC61C077803E}" type="presParOf" srcId="{458D6B46-19BA-4811-85C4-F86DF09F42B1}" destId="{4D86A8FB-2506-44B4-B556-43B021C974A4}" srcOrd="1" destOrd="0" presId="urn:microsoft.com/office/officeart/2005/8/layout/hProcess11"/>
    <dgm:cxn modelId="{237289F0-8ACD-4772-B5D7-D3BC226B6F24}" type="presParOf" srcId="{458D6B46-19BA-4811-85C4-F86DF09F42B1}" destId="{792FB87D-93EF-40F8-9317-C926DAB9EA0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E3EE2EF-C107-4DEC-ABEE-03A26B8E9D75}"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US"/>
        </a:p>
      </dgm:t>
    </dgm:pt>
    <dgm:pt modelId="{A598E1BC-6E7C-4865-AFA4-5F8B9B91C523}">
      <dgm:prSet phldrT="[Text]"/>
      <dgm:spPr/>
      <dgm:t>
        <a:bodyPr/>
        <a:lstStyle/>
        <a:p>
          <a:r>
            <a:rPr lang="en-US" dirty="0">
              <a:solidFill>
                <a:schemeClr val="bg1"/>
              </a:solidFill>
            </a:rPr>
            <a:t>Nov 23</a:t>
          </a:r>
        </a:p>
      </dgm:t>
    </dgm:pt>
    <dgm:pt modelId="{81B70998-2531-4C94-9A9D-F716B8B0FDEE}" type="parTrans" cxnId="{49460D73-0F24-43E5-A073-A70B3A2A2849}">
      <dgm:prSet/>
      <dgm:spPr/>
      <dgm:t>
        <a:bodyPr/>
        <a:lstStyle/>
        <a:p>
          <a:endParaRPr lang="en-US"/>
        </a:p>
      </dgm:t>
    </dgm:pt>
    <dgm:pt modelId="{186B8E5A-EC57-452C-BAB1-BFA71AD22C2D}" type="sibTrans" cxnId="{49460D73-0F24-43E5-A073-A70B3A2A2849}">
      <dgm:prSet/>
      <dgm:spPr/>
      <dgm:t>
        <a:bodyPr/>
        <a:lstStyle/>
        <a:p>
          <a:endParaRPr lang="en-US"/>
        </a:p>
      </dgm:t>
    </dgm:pt>
    <dgm:pt modelId="{B9C2ABCC-D4F9-4BD1-9E8E-240251C9521F}">
      <dgm:prSet/>
      <dgm:spPr/>
      <dgm:t>
        <a:bodyPr/>
        <a:lstStyle/>
        <a:p>
          <a:r>
            <a:rPr lang="en-US" dirty="0">
              <a:solidFill>
                <a:schemeClr val="bg1"/>
              </a:solidFill>
            </a:rPr>
            <a:t>Dec 23</a:t>
          </a:r>
        </a:p>
      </dgm:t>
    </dgm:pt>
    <dgm:pt modelId="{961F1C82-54C9-4178-AA77-407CB9ADE984}" type="parTrans" cxnId="{EE9F5254-AA51-42D1-9D79-1E61552E5A0A}">
      <dgm:prSet/>
      <dgm:spPr/>
      <dgm:t>
        <a:bodyPr/>
        <a:lstStyle/>
        <a:p>
          <a:endParaRPr lang="en-US"/>
        </a:p>
      </dgm:t>
    </dgm:pt>
    <dgm:pt modelId="{90B7A424-7195-4F00-B84A-1A8DE7198662}" type="sibTrans" cxnId="{EE9F5254-AA51-42D1-9D79-1E61552E5A0A}">
      <dgm:prSet/>
      <dgm:spPr/>
      <dgm:t>
        <a:bodyPr/>
        <a:lstStyle/>
        <a:p>
          <a:endParaRPr lang="en-US"/>
        </a:p>
      </dgm:t>
    </dgm:pt>
    <dgm:pt modelId="{A8E85538-DC00-47AA-A02A-B6B5D99A7264}">
      <dgm:prSet/>
      <dgm:spPr/>
      <dgm:t>
        <a:bodyPr/>
        <a:lstStyle/>
        <a:p>
          <a:r>
            <a:rPr lang="en-US" dirty="0">
              <a:solidFill>
                <a:schemeClr val="bg1"/>
              </a:solidFill>
            </a:rPr>
            <a:t>Jan 24</a:t>
          </a:r>
        </a:p>
      </dgm:t>
    </dgm:pt>
    <dgm:pt modelId="{4EF24767-529D-40D7-A658-5585A2BC7A5A}" type="parTrans" cxnId="{E963C6E2-8025-432A-B5CE-C54A0CC45AE6}">
      <dgm:prSet/>
      <dgm:spPr/>
      <dgm:t>
        <a:bodyPr/>
        <a:lstStyle/>
        <a:p>
          <a:endParaRPr lang="en-US"/>
        </a:p>
      </dgm:t>
    </dgm:pt>
    <dgm:pt modelId="{64142E4B-DD2B-4BAD-9170-B0592BF3DAAF}" type="sibTrans" cxnId="{E963C6E2-8025-432A-B5CE-C54A0CC45AE6}">
      <dgm:prSet/>
      <dgm:spPr/>
      <dgm:t>
        <a:bodyPr/>
        <a:lstStyle/>
        <a:p>
          <a:endParaRPr lang="en-US"/>
        </a:p>
      </dgm:t>
    </dgm:pt>
    <dgm:pt modelId="{334605D4-4C9C-4F85-9E6E-5548AD9311F6}">
      <dgm:prSet/>
      <dgm:spPr/>
      <dgm:t>
        <a:bodyPr/>
        <a:lstStyle/>
        <a:p>
          <a:r>
            <a:rPr lang="en-US" dirty="0">
              <a:solidFill>
                <a:schemeClr val="bg1"/>
              </a:solidFill>
            </a:rPr>
            <a:t>Feb 24</a:t>
          </a:r>
        </a:p>
      </dgm:t>
    </dgm:pt>
    <dgm:pt modelId="{BCE19D0C-E283-4D38-923F-15A1C3AFA23C}" type="parTrans" cxnId="{03A48DBB-6858-4FFF-9AF9-5B73382D78EA}">
      <dgm:prSet/>
      <dgm:spPr/>
      <dgm:t>
        <a:bodyPr/>
        <a:lstStyle/>
        <a:p>
          <a:endParaRPr lang="en-US"/>
        </a:p>
      </dgm:t>
    </dgm:pt>
    <dgm:pt modelId="{EA1EBC8A-965D-4C5C-B452-A137E64249B0}" type="sibTrans" cxnId="{03A48DBB-6858-4FFF-9AF9-5B73382D78EA}">
      <dgm:prSet/>
      <dgm:spPr/>
      <dgm:t>
        <a:bodyPr/>
        <a:lstStyle/>
        <a:p>
          <a:endParaRPr lang="en-US"/>
        </a:p>
      </dgm:t>
    </dgm:pt>
    <dgm:pt modelId="{0115F27A-3DB6-4D7C-92B2-C04374DB0381}">
      <dgm:prSet/>
      <dgm:spPr/>
      <dgm:t>
        <a:bodyPr/>
        <a:lstStyle/>
        <a:p>
          <a:r>
            <a:rPr lang="en-US" dirty="0">
              <a:solidFill>
                <a:schemeClr val="bg1"/>
              </a:solidFill>
            </a:rPr>
            <a:t>Mar 24</a:t>
          </a:r>
        </a:p>
      </dgm:t>
    </dgm:pt>
    <dgm:pt modelId="{1C4E75BC-6077-4B02-B952-2AEA58F17AAE}" type="parTrans" cxnId="{9C76B532-0822-4B7D-A6BD-1881313EF43C}">
      <dgm:prSet/>
      <dgm:spPr/>
      <dgm:t>
        <a:bodyPr/>
        <a:lstStyle/>
        <a:p>
          <a:endParaRPr lang="en-US"/>
        </a:p>
      </dgm:t>
    </dgm:pt>
    <dgm:pt modelId="{7EAB2B8D-F0C7-4010-A8AF-BFCF66892859}" type="sibTrans" cxnId="{9C76B532-0822-4B7D-A6BD-1881313EF43C}">
      <dgm:prSet/>
      <dgm:spPr/>
      <dgm:t>
        <a:bodyPr/>
        <a:lstStyle/>
        <a:p>
          <a:endParaRPr lang="en-US"/>
        </a:p>
      </dgm:t>
    </dgm:pt>
    <dgm:pt modelId="{E21271C0-226B-496D-B68F-9451FB52BFD1}">
      <dgm:prSet/>
      <dgm:spPr/>
      <dgm:t>
        <a:bodyPr/>
        <a:lstStyle/>
        <a:p>
          <a:r>
            <a:rPr lang="en-US" dirty="0">
              <a:solidFill>
                <a:schemeClr val="bg1"/>
              </a:solidFill>
            </a:rPr>
            <a:t>Apr 24</a:t>
          </a:r>
        </a:p>
      </dgm:t>
    </dgm:pt>
    <dgm:pt modelId="{68ADBBEF-E60B-4B23-9957-1D8A7AE994B6}" type="parTrans" cxnId="{32CAD578-091C-4447-A922-CE8421011CD6}">
      <dgm:prSet/>
      <dgm:spPr/>
      <dgm:t>
        <a:bodyPr/>
        <a:lstStyle/>
        <a:p>
          <a:endParaRPr lang="en-US"/>
        </a:p>
      </dgm:t>
    </dgm:pt>
    <dgm:pt modelId="{D0B16B3C-82DB-458A-A5BE-12E8FADF5D5C}" type="sibTrans" cxnId="{32CAD578-091C-4447-A922-CE8421011CD6}">
      <dgm:prSet/>
      <dgm:spPr/>
      <dgm:t>
        <a:bodyPr/>
        <a:lstStyle/>
        <a:p>
          <a:endParaRPr lang="en-US"/>
        </a:p>
      </dgm:t>
    </dgm:pt>
    <dgm:pt modelId="{EDECC8B1-A47E-477A-AA85-CBDF33A1B19B}">
      <dgm:prSet/>
      <dgm:spPr/>
      <dgm:t>
        <a:bodyPr/>
        <a:lstStyle/>
        <a:p>
          <a:r>
            <a:rPr lang="en-US" dirty="0">
              <a:solidFill>
                <a:schemeClr val="bg1"/>
              </a:solidFill>
            </a:rPr>
            <a:t>May 24</a:t>
          </a:r>
        </a:p>
      </dgm:t>
    </dgm:pt>
    <dgm:pt modelId="{CDC9D1EE-037E-4573-A270-EB6D0A9AD311}" type="parTrans" cxnId="{3E8733A7-C32B-410F-8B81-B2135FEA9C78}">
      <dgm:prSet/>
      <dgm:spPr/>
      <dgm:t>
        <a:bodyPr/>
        <a:lstStyle/>
        <a:p>
          <a:endParaRPr lang="en-US"/>
        </a:p>
      </dgm:t>
    </dgm:pt>
    <dgm:pt modelId="{E865499A-7FB2-400E-B8F6-A11ED254943C}" type="sibTrans" cxnId="{3E8733A7-C32B-410F-8B81-B2135FEA9C78}">
      <dgm:prSet/>
      <dgm:spPr/>
      <dgm:t>
        <a:bodyPr/>
        <a:lstStyle/>
        <a:p>
          <a:endParaRPr lang="en-US"/>
        </a:p>
      </dgm:t>
    </dgm:pt>
    <dgm:pt modelId="{9E534DD0-65F4-47CD-9463-9F67A0F8047D}">
      <dgm:prSet/>
      <dgm:spPr/>
      <dgm:t>
        <a:bodyPr/>
        <a:lstStyle/>
        <a:p>
          <a:r>
            <a:rPr lang="en-US" dirty="0">
              <a:solidFill>
                <a:schemeClr val="bg1"/>
              </a:solidFill>
            </a:rPr>
            <a:t>Jun 24</a:t>
          </a:r>
        </a:p>
      </dgm:t>
    </dgm:pt>
    <dgm:pt modelId="{49D939A6-0FF0-429D-961C-A859752C91A0}" type="parTrans" cxnId="{B8EDCD66-753B-4412-94F3-D306ED67810B}">
      <dgm:prSet/>
      <dgm:spPr/>
      <dgm:t>
        <a:bodyPr/>
        <a:lstStyle/>
        <a:p>
          <a:endParaRPr lang="en-US"/>
        </a:p>
      </dgm:t>
    </dgm:pt>
    <dgm:pt modelId="{33DD4066-0022-4354-8A52-B5581E82B018}" type="sibTrans" cxnId="{B8EDCD66-753B-4412-94F3-D306ED67810B}">
      <dgm:prSet/>
      <dgm:spPr/>
      <dgm:t>
        <a:bodyPr/>
        <a:lstStyle/>
        <a:p>
          <a:endParaRPr lang="en-US"/>
        </a:p>
      </dgm:t>
    </dgm:pt>
    <dgm:pt modelId="{82CB9FE1-B4E0-47AD-ACBA-98DB4BBF77F9}">
      <dgm:prSet/>
      <dgm:spPr/>
      <dgm:t>
        <a:bodyPr/>
        <a:lstStyle/>
        <a:p>
          <a:r>
            <a:rPr lang="en-US" dirty="0">
              <a:solidFill>
                <a:schemeClr val="bg1"/>
              </a:solidFill>
            </a:rPr>
            <a:t>Jul 24</a:t>
          </a:r>
        </a:p>
      </dgm:t>
    </dgm:pt>
    <dgm:pt modelId="{9E63B9DA-04B0-402D-A53D-5093FE83BC8B}" type="parTrans" cxnId="{09046EBC-FFDE-41EB-A12D-8757A32799B0}">
      <dgm:prSet/>
      <dgm:spPr/>
      <dgm:t>
        <a:bodyPr/>
        <a:lstStyle/>
        <a:p>
          <a:endParaRPr lang="en-US"/>
        </a:p>
      </dgm:t>
    </dgm:pt>
    <dgm:pt modelId="{82EAC2FB-598C-4F9E-A477-B6CDD14640ED}" type="sibTrans" cxnId="{09046EBC-FFDE-41EB-A12D-8757A32799B0}">
      <dgm:prSet/>
      <dgm:spPr/>
      <dgm:t>
        <a:bodyPr/>
        <a:lstStyle/>
        <a:p>
          <a:endParaRPr lang="en-US"/>
        </a:p>
      </dgm:t>
    </dgm:pt>
    <dgm:pt modelId="{11CC76FF-F999-4556-A09A-0151D9B5237B}">
      <dgm:prSet/>
      <dgm:spPr/>
      <dgm:t>
        <a:bodyPr/>
        <a:lstStyle/>
        <a:p>
          <a:r>
            <a:rPr lang="en-US" dirty="0">
              <a:solidFill>
                <a:schemeClr val="bg1"/>
              </a:solidFill>
            </a:rPr>
            <a:t>Aug 24</a:t>
          </a:r>
        </a:p>
      </dgm:t>
    </dgm:pt>
    <dgm:pt modelId="{86BE6E5F-AAA6-4825-B907-788DAD4CFA22}" type="parTrans" cxnId="{0999337A-E98A-49DE-BCDA-4AB8C510A2EA}">
      <dgm:prSet/>
      <dgm:spPr/>
      <dgm:t>
        <a:bodyPr/>
        <a:lstStyle/>
        <a:p>
          <a:endParaRPr lang="en-US"/>
        </a:p>
      </dgm:t>
    </dgm:pt>
    <dgm:pt modelId="{5B41A04A-E519-4DD4-9FBC-C50BC42F6BBE}" type="sibTrans" cxnId="{0999337A-E98A-49DE-BCDA-4AB8C510A2EA}">
      <dgm:prSet/>
      <dgm:spPr/>
      <dgm:t>
        <a:bodyPr/>
        <a:lstStyle/>
        <a:p>
          <a:endParaRPr lang="en-US"/>
        </a:p>
      </dgm:t>
    </dgm:pt>
    <dgm:pt modelId="{AD27E652-5F44-451D-9DC1-B7A0355376DF}">
      <dgm:prSet/>
      <dgm:spPr/>
      <dgm:t>
        <a:bodyPr/>
        <a:lstStyle/>
        <a:p>
          <a:r>
            <a:rPr lang="en-US" dirty="0">
              <a:solidFill>
                <a:schemeClr val="bg1"/>
              </a:solidFill>
            </a:rPr>
            <a:t>Sep 24</a:t>
          </a:r>
        </a:p>
      </dgm:t>
    </dgm:pt>
    <dgm:pt modelId="{B3982A32-D653-4FBE-90A1-3FC6305CDA10}" type="parTrans" cxnId="{6BED5D01-B739-4900-B5C5-A99CEB730683}">
      <dgm:prSet/>
      <dgm:spPr/>
      <dgm:t>
        <a:bodyPr/>
        <a:lstStyle/>
        <a:p>
          <a:endParaRPr lang="en-US"/>
        </a:p>
      </dgm:t>
    </dgm:pt>
    <dgm:pt modelId="{8AAA4DB2-BE7B-4822-9DDA-7388F4319248}" type="sibTrans" cxnId="{6BED5D01-B739-4900-B5C5-A99CEB730683}">
      <dgm:prSet/>
      <dgm:spPr/>
      <dgm:t>
        <a:bodyPr/>
        <a:lstStyle/>
        <a:p>
          <a:endParaRPr lang="en-US"/>
        </a:p>
      </dgm:t>
    </dgm:pt>
    <dgm:pt modelId="{ECB45D5A-F8CF-418B-8CCC-7F2EEA7EC4CE}">
      <dgm:prSet/>
      <dgm:spPr/>
      <dgm:t>
        <a:bodyPr/>
        <a:lstStyle/>
        <a:p>
          <a:r>
            <a:rPr lang="en-US" dirty="0">
              <a:solidFill>
                <a:schemeClr val="bg1"/>
              </a:solidFill>
            </a:rPr>
            <a:t>Oct 24</a:t>
          </a:r>
        </a:p>
      </dgm:t>
    </dgm:pt>
    <dgm:pt modelId="{A2E77DC6-E314-4F2F-B98C-B5F0DA04D54B}" type="parTrans" cxnId="{EF8586B2-79CC-41DF-AFBB-07AE2E56EB8F}">
      <dgm:prSet/>
      <dgm:spPr/>
      <dgm:t>
        <a:bodyPr/>
        <a:lstStyle/>
        <a:p>
          <a:endParaRPr lang="en-US"/>
        </a:p>
      </dgm:t>
    </dgm:pt>
    <dgm:pt modelId="{F38110B7-C85E-49CB-A1B1-2E6ED35F864C}" type="sibTrans" cxnId="{EF8586B2-79CC-41DF-AFBB-07AE2E56EB8F}">
      <dgm:prSet/>
      <dgm:spPr/>
      <dgm:t>
        <a:bodyPr/>
        <a:lstStyle/>
        <a:p>
          <a:endParaRPr lang="en-US"/>
        </a:p>
      </dgm:t>
    </dgm:pt>
    <dgm:pt modelId="{B2388C71-9770-4F1A-9428-A9803649D3A8}">
      <dgm:prSet/>
      <dgm:spPr/>
      <dgm:t>
        <a:bodyPr/>
        <a:lstStyle/>
        <a:p>
          <a:r>
            <a:rPr lang="en-US" dirty="0">
              <a:solidFill>
                <a:schemeClr val="bg1"/>
              </a:solidFill>
            </a:rPr>
            <a:t>Nov 24</a:t>
          </a:r>
        </a:p>
      </dgm:t>
    </dgm:pt>
    <dgm:pt modelId="{2117FBC8-DFE5-4EBD-B76F-DCF376B5DFB5}" type="parTrans" cxnId="{A0F90FE5-D42E-4C01-9149-70503569E60E}">
      <dgm:prSet/>
      <dgm:spPr/>
      <dgm:t>
        <a:bodyPr/>
        <a:lstStyle/>
        <a:p>
          <a:endParaRPr lang="en-US"/>
        </a:p>
      </dgm:t>
    </dgm:pt>
    <dgm:pt modelId="{9C0F042C-8772-4F3F-A18F-F434C36657F5}" type="sibTrans" cxnId="{A0F90FE5-D42E-4C01-9149-70503569E60E}">
      <dgm:prSet/>
      <dgm:spPr/>
      <dgm:t>
        <a:bodyPr/>
        <a:lstStyle/>
        <a:p>
          <a:endParaRPr lang="en-US"/>
        </a:p>
      </dgm:t>
    </dgm:pt>
    <dgm:pt modelId="{093F87CF-472D-4E5D-A309-0676B8E5EAAD}">
      <dgm:prSet/>
      <dgm:spPr/>
      <dgm:t>
        <a:bodyPr/>
        <a:lstStyle/>
        <a:p>
          <a:r>
            <a:rPr lang="en-US" dirty="0">
              <a:solidFill>
                <a:schemeClr val="bg1"/>
              </a:solidFill>
            </a:rPr>
            <a:t>Dec 24</a:t>
          </a:r>
        </a:p>
      </dgm:t>
    </dgm:pt>
    <dgm:pt modelId="{4A0173A1-3503-40FF-86B6-39AE97BAAA73}" type="parTrans" cxnId="{A1887C4E-6947-4AE8-B6E4-50EE5EC2D98D}">
      <dgm:prSet/>
      <dgm:spPr/>
      <dgm:t>
        <a:bodyPr/>
        <a:lstStyle/>
        <a:p>
          <a:endParaRPr lang="en-US"/>
        </a:p>
      </dgm:t>
    </dgm:pt>
    <dgm:pt modelId="{766BFC84-93E1-480F-B418-3E91D101CE1B}" type="sibTrans" cxnId="{A1887C4E-6947-4AE8-B6E4-50EE5EC2D98D}">
      <dgm:prSet/>
      <dgm:spPr/>
      <dgm:t>
        <a:bodyPr/>
        <a:lstStyle/>
        <a:p>
          <a:endParaRPr lang="en-US"/>
        </a:p>
      </dgm:t>
    </dgm:pt>
    <dgm:pt modelId="{1BF59876-0690-4F3F-8EF8-17720427665B}">
      <dgm:prSet/>
      <dgm:spPr/>
      <dgm:t>
        <a:bodyPr/>
        <a:lstStyle/>
        <a:p>
          <a:r>
            <a:rPr lang="en-US" dirty="0">
              <a:solidFill>
                <a:schemeClr val="bg1"/>
              </a:solidFill>
            </a:rPr>
            <a:t>Jan 25</a:t>
          </a:r>
        </a:p>
      </dgm:t>
    </dgm:pt>
    <dgm:pt modelId="{F7D2D830-B3D1-45E3-9ADD-BAF11DB5CC25}" type="parTrans" cxnId="{1D1FE64D-E6EB-4613-B0AC-E0C9DAE825D1}">
      <dgm:prSet/>
      <dgm:spPr/>
      <dgm:t>
        <a:bodyPr/>
        <a:lstStyle/>
        <a:p>
          <a:endParaRPr lang="en-US"/>
        </a:p>
      </dgm:t>
    </dgm:pt>
    <dgm:pt modelId="{EC1A4728-4538-4C7F-9037-ABA1D10BC489}" type="sibTrans" cxnId="{1D1FE64D-E6EB-4613-B0AC-E0C9DAE825D1}">
      <dgm:prSet/>
      <dgm:spPr/>
      <dgm:t>
        <a:bodyPr/>
        <a:lstStyle/>
        <a:p>
          <a:endParaRPr lang="en-US"/>
        </a:p>
      </dgm:t>
    </dgm:pt>
    <dgm:pt modelId="{5EDA9C1D-94AF-4770-949F-D27CB1B26967}">
      <dgm:prSet/>
      <dgm:spPr/>
      <dgm:t>
        <a:bodyPr/>
        <a:lstStyle/>
        <a:p>
          <a:r>
            <a:rPr lang="en-US" dirty="0">
              <a:solidFill>
                <a:schemeClr val="bg1"/>
              </a:solidFill>
            </a:rPr>
            <a:t>Feb 25</a:t>
          </a:r>
        </a:p>
      </dgm:t>
    </dgm:pt>
    <dgm:pt modelId="{B297843B-3B87-44B5-A9AF-2CDE81648566}" type="parTrans" cxnId="{4EEBEB72-3EEF-4CB4-987C-B376C12B034F}">
      <dgm:prSet/>
      <dgm:spPr/>
      <dgm:t>
        <a:bodyPr/>
        <a:lstStyle/>
        <a:p>
          <a:endParaRPr lang="en-US"/>
        </a:p>
      </dgm:t>
    </dgm:pt>
    <dgm:pt modelId="{EDEA33BC-8DB3-4A4D-930D-C254C1D42814}" type="sibTrans" cxnId="{4EEBEB72-3EEF-4CB4-987C-B376C12B034F}">
      <dgm:prSet/>
      <dgm:spPr/>
      <dgm:t>
        <a:bodyPr/>
        <a:lstStyle/>
        <a:p>
          <a:endParaRPr lang="en-US"/>
        </a:p>
      </dgm:t>
    </dgm:pt>
    <dgm:pt modelId="{6CC83BB3-366B-4B25-8771-927C12D8AE54}">
      <dgm:prSet/>
      <dgm:spPr/>
      <dgm:t>
        <a:bodyPr/>
        <a:lstStyle/>
        <a:p>
          <a:r>
            <a:rPr lang="en-US" dirty="0">
              <a:solidFill>
                <a:schemeClr val="bg1"/>
              </a:solidFill>
            </a:rPr>
            <a:t>Mar 25</a:t>
          </a:r>
        </a:p>
      </dgm:t>
    </dgm:pt>
    <dgm:pt modelId="{244E6EB4-CBBD-425F-B321-D7B026302F83}" type="parTrans" cxnId="{51F4C73C-F0B8-4643-B724-BB0F96701EAB}">
      <dgm:prSet/>
      <dgm:spPr/>
      <dgm:t>
        <a:bodyPr/>
        <a:lstStyle/>
        <a:p>
          <a:endParaRPr lang="en-US"/>
        </a:p>
      </dgm:t>
    </dgm:pt>
    <dgm:pt modelId="{2ACAC9C8-7167-4AD3-9E3F-8FA8B2B75E61}" type="sibTrans" cxnId="{51F4C73C-F0B8-4643-B724-BB0F96701EAB}">
      <dgm:prSet/>
      <dgm:spPr/>
      <dgm:t>
        <a:bodyPr/>
        <a:lstStyle/>
        <a:p>
          <a:endParaRPr lang="en-US"/>
        </a:p>
      </dgm:t>
    </dgm:pt>
    <dgm:pt modelId="{52FA450B-F8E8-4B2C-9D06-213E4FF232D1}">
      <dgm:prSet/>
      <dgm:spPr/>
      <dgm:t>
        <a:bodyPr/>
        <a:lstStyle/>
        <a:p>
          <a:r>
            <a:rPr lang="en-US" dirty="0">
              <a:solidFill>
                <a:schemeClr val="bg1"/>
              </a:solidFill>
            </a:rPr>
            <a:t>Apr 25</a:t>
          </a:r>
        </a:p>
      </dgm:t>
    </dgm:pt>
    <dgm:pt modelId="{DB3AF367-7FF5-4528-B8F4-1686830C1C33}" type="parTrans" cxnId="{88E31E0A-439F-4414-8232-2D6EF7DE109C}">
      <dgm:prSet/>
      <dgm:spPr/>
      <dgm:t>
        <a:bodyPr/>
        <a:lstStyle/>
        <a:p>
          <a:endParaRPr lang="en-US"/>
        </a:p>
      </dgm:t>
    </dgm:pt>
    <dgm:pt modelId="{D7F4A1D9-9F76-409C-9686-DDCAA4085ED4}" type="sibTrans" cxnId="{88E31E0A-439F-4414-8232-2D6EF7DE109C}">
      <dgm:prSet/>
      <dgm:spPr/>
      <dgm:t>
        <a:bodyPr/>
        <a:lstStyle/>
        <a:p>
          <a:endParaRPr lang="en-US"/>
        </a:p>
      </dgm:t>
    </dgm:pt>
    <dgm:pt modelId="{DF8D404E-B796-4537-B936-2BB7E6F38A73}">
      <dgm:prSet/>
      <dgm:spPr/>
      <dgm:t>
        <a:bodyPr/>
        <a:lstStyle/>
        <a:p>
          <a:r>
            <a:rPr lang="en-US" dirty="0">
              <a:solidFill>
                <a:schemeClr val="bg1"/>
              </a:solidFill>
            </a:rPr>
            <a:t>May 25</a:t>
          </a:r>
        </a:p>
      </dgm:t>
    </dgm:pt>
    <dgm:pt modelId="{29F1725D-C6F5-45C1-9B90-1FE59D580EDD}" type="parTrans" cxnId="{9FA0754A-31A8-4FED-9F14-324EFF47764A}">
      <dgm:prSet/>
      <dgm:spPr/>
      <dgm:t>
        <a:bodyPr/>
        <a:lstStyle/>
        <a:p>
          <a:endParaRPr lang="en-US"/>
        </a:p>
      </dgm:t>
    </dgm:pt>
    <dgm:pt modelId="{A41323EB-4683-42A8-A715-1DB00AD7029D}" type="sibTrans" cxnId="{9FA0754A-31A8-4FED-9F14-324EFF47764A}">
      <dgm:prSet/>
      <dgm:spPr/>
      <dgm:t>
        <a:bodyPr/>
        <a:lstStyle/>
        <a:p>
          <a:endParaRPr lang="en-US"/>
        </a:p>
      </dgm:t>
    </dgm:pt>
    <dgm:pt modelId="{68261E4E-A341-40AE-9358-3EAC2D284740}" type="pres">
      <dgm:prSet presAssocID="{FE3EE2EF-C107-4DEC-ABEE-03A26B8E9D75}" presName="Name0" presStyleCnt="0">
        <dgm:presLayoutVars>
          <dgm:dir/>
          <dgm:resizeHandles val="exact"/>
        </dgm:presLayoutVars>
      </dgm:prSet>
      <dgm:spPr/>
    </dgm:pt>
    <dgm:pt modelId="{38C2349D-94EB-481F-959F-7B69E119F8EC}" type="pres">
      <dgm:prSet presAssocID="{FE3EE2EF-C107-4DEC-ABEE-03A26B8E9D75}" presName="arrow" presStyleLbl="bgShp" presStyleIdx="0" presStyleCnt="1"/>
      <dgm:spPr>
        <a:solidFill>
          <a:schemeClr val="bg1">
            <a:alpha val="40000"/>
          </a:schemeClr>
        </a:solidFill>
      </dgm:spPr>
    </dgm:pt>
    <dgm:pt modelId="{B1CB5F37-B9A8-4B75-B975-2C8FF543FC83}" type="pres">
      <dgm:prSet presAssocID="{FE3EE2EF-C107-4DEC-ABEE-03A26B8E9D75}" presName="points" presStyleCnt="0"/>
      <dgm:spPr/>
    </dgm:pt>
    <dgm:pt modelId="{000EF0AD-163C-4698-826C-B24A04DF3B58}" type="pres">
      <dgm:prSet presAssocID="{A598E1BC-6E7C-4865-AFA4-5F8B9B91C523}" presName="compositeA" presStyleCnt="0"/>
      <dgm:spPr/>
    </dgm:pt>
    <dgm:pt modelId="{F06658F6-149A-4D61-8408-887B1829E596}" type="pres">
      <dgm:prSet presAssocID="{A598E1BC-6E7C-4865-AFA4-5F8B9B91C523}" presName="textA" presStyleLbl="revTx" presStyleIdx="0" presStyleCnt="19">
        <dgm:presLayoutVars>
          <dgm:bulletEnabled val="1"/>
        </dgm:presLayoutVars>
      </dgm:prSet>
      <dgm:spPr/>
    </dgm:pt>
    <dgm:pt modelId="{CBEC9840-82DC-4174-B8C8-305B2E2FABC4}" type="pres">
      <dgm:prSet presAssocID="{A598E1BC-6E7C-4865-AFA4-5F8B9B91C523}" presName="circleA" presStyleLbl="node1" presStyleIdx="0" presStyleCnt="19"/>
      <dgm:spPr>
        <a:solidFill>
          <a:srgbClr val="FFAC0B"/>
        </a:solidFill>
      </dgm:spPr>
    </dgm:pt>
    <dgm:pt modelId="{13DFBB6C-38E1-45DF-B32D-FCF6DDEFEF5D}" type="pres">
      <dgm:prSet presAssocID="{A598E1BC-6E7C-4865-AFA4-5F8B9B91C523}" presName="spaceA" presStyleCnt="0"/>
      <dgm:spPr/>
    </dgm:pt>
    <dgm:pt modelId="{9B874266-F01B-4EDB-AE3A-2C35F05C14CD}" type="pres">
      <dgm:prSet presAssocID="{186B8E5A-EC57-452C-BAB1-BFA71AD22C2D}" presName="space" presStyleCnt="0"/>
      <dgm:spPr/>
    </dgm:pt>
    <dgm:pt modelId="{00B01377-507F-D24C-8CCE-D6076D2922C6}" type="pres">
      <dgm:prSet presAssocID="{B9C2ABCC-D4F9-4BD1-9E8E-240251C9521F}" presName="compositeB" presStyleCnt="0"/>
      <dgm:spPr/>
    </dgm:pt>
    <dgm:pt modelId="{593D2E97-BF2D-2B4E-9584-4B177B165B89}" type="pres">
      <dgm:prSet presAssocID="{B9C2ABCC-D4F9-4BD1-9E8E-240251C9521F}" presName="textB" presStyleLbl="revTx" presStyleIdx="1" presStyleCnt="19">
        <dgm:presLayoutVars>
          <dgm:bulletEnabled val="1"/>
        </dgm:presLayoutVars>
      </dgm:prSet>
      <dgm:spPr/>
    </dgm:pt>
    <dgm:pt modelId="{EE4A8DF6-2100-7B41-9F12-9C5A95F432DF}" type="pres">
      <dgm:prSet presAssocID="{B9C2ABCC-D4F9-4BD1-9E8E-240251C9521F}" presName="circleB" presStyleLbl="node1" presStyleIdx="1" presStyleCnt="19"/>
      <dgm:spPr/>
    </dgm:pt>
    <dgm:pt modelId="{A8B07B39-E19E-D541-BEE8-ED19EEBD5EE5}" type="pres">
      <dgm:prSet presAssocID="{B9C2ABCC-D4F9-4BD1-9E8E-240251C9521F}" presName="spaceB" presStyleCnt="0"/>
      <dgm:spPr/>
    </dgm:pt>
    <dgm:pt modelId="{DA97CFCA-64AB-4E48-A046-ECD204F7622E}" type="pres">
      <dgm:prSet presAssocID="{90B7A424-7195-4F00-B84A-1A8DE7198662}" presName="space" presStyleCnt="0"/>
      <dgm:spPr/>
    </dgm:pt>
    <dgm:pt modelId="{5D7E6C0F-4EC6-0541-8718-DE8D5377C82F}" type="pres">
      <dgm:prSet presAssocID="{A8E85538-DC00-47AA-A02A-B6B5D99A7264}" presName="compositeA" presStyleCnt="0"/>
      <dgm:spPr/>
    </dgm:pt>
    <dgm:pt modelId="{0E3CE179-4E79-F94D-8BCF-D99DC4335327}" type="pres">
      <dgm:prSet presAssocID="{A8E85538-DC00-47AA-A02A-B6B5D99A7264}" presName="textA" presStyleLbl="revTx" presStyleIdx="2" presStyleCnt="19">
        <dgm:presLayoutVars>
          <dgm:bulletEnabled val="1"/>
        </dgm:presLayoutVars>
      </dgm:prSet>
      <dgm:spPr/>
    </dgm:pt>
    <dgm:pt modelId="{B1F4866A-E2FB-294E-B1B7-2C72B52110DA}" type="pres">
      <dgm:prSet presAssocID="{A8E85538-DC00-47AA-A02A-B6B5D99A7264}" presName="circleA" presStyleLbl="node1" presStyleIdx="2" presStyleCnt="19"/>
      <dgm:spPr/>
    </dgm:pt>
    <dgm:pt modelId="{C315144E-0CA9-544A-B848-96FC9B0B1D33}" type="pres">
      <dgm:prSet presAssocID="{A8E85538-DC00-47AA-A02A-B6B5D99A7264}" presName="spaceA" presStyleCnt="0"/>
      <dgm:spPr/>
    </dgm:pt>
    <dgm:pt modelId="{ABE79C10-85D4-4E63-A96A-3C3D88844AE7}" type="pres">
      <dgm:prSet presAssocID="{64142E4B-DD2B-4BAD-9170-B0592BF3DAAF}" presName="space" presStyleCnt="0"/>
      <dgm:spPr/>
    </dgm:pt>
    <dgm:pt modelId="{E0BEE6DC-E555-C14E-AC50-3562A5E53686}" type="pres">
      <dgm:prSet presAssocID="{334605D4-4C9C-4F85-9E6E-5548AD9311F6}" presName="compositeB" presStyleCnt="0"/>
      <dgm:spPr/>
    </dgm:pt>
    <dgm:pt modelId="{A67E2379-897B-3D41-A435-50BE9B6538FC}" type="pres">
      <dgm:prSet presAssocID="{334605D4-4C9C-4F85-9E6E-5548AD9311F6}" presName="textB" presStyleLbl="revTx" presStyleIdx="3" presStyleCnt="19">
        <dgm:presLayoutVars>
          <dgm:bulletEnabled val="1"/>
        </dgm:presLayoutVars>
      </dgm:prSet>
      <dgm:spPr/>
    </dgm:pt>
    <dgm:pt modelId="{359DEBBD-1D67-504C-9A68-0FDE6A0E84FE}" type="pres">
      <dgm:prSet presAssocID="{334605D4-4C9C-4F85-9E6E-5548AD9311F6}" presName="circleB" presStyleLbl="node1" presStyleIdx="3" presStyleCnt="19"/>
      <dgm:spPr/>
    </dgm:pt>
    <dgm:pt modelId="{0C2F6040-9321-5947-905A-2CB44AEC8E7D}" type="pres">
      <dgm:prSet presAssocID="{334605D4-4C9C-4F85-9E6E-5548AD9311F6}" presName="spaceB" presStyleCnt="0"/>
      <dgm:spPr/>
    </dgm:pt>
    <dgm:pt modelId="{492233D3-98B6-4F68-BCF0-62444BC4C09B}" type="pres">
      <dgm:prSet presAssocID="{EA1EBC8A-965D-4C5C-B452-A137E64249B0}" presName="space" presStyleCnt="0"/>
      <dgm:spPr/>
    </dgm:pt>
    <dgm:pt modelId="{D3C18EB6-0C69-434A-A03E-7B5A71B625B8}" type="pres">
      <dgm:prSet presAssocID="{0115F27A-3DB6-4D7C-92B2-C04374DB0381}" presName="compositeA" presStyleCnt="0"/>
      <dgm:spPr/>
    </dgm:pt>
    <dgm:pt modelId="{3577202B-EA71-104D-9633-F950A252F98B}" type="pres">
      <dgm:prSet presAssocID="{0115F27A-3DB6-4D7C-92B2-C04374DB0381}" presName="textA" presStyleLbl="revTx" presStyleIdx="4" presStyleCnt="19">
        <dgm:presLayoutVars>
          <dgm:bulletEnabled val="1"/>
        </dgm:presLayoutVars>
      </dgm:prSet>
      <dgm:spPr/>
    </dgm:pt>
    <dgm:pt modelId="{8D414605-5A10-B143-904C-D0228EBEF553}" type="pres">
      <dgm:prSet presAssocID="{0115F27A-3DB6-4D7C-92B2-C04374DB0381}" presName="circleA" presStyleLbl="node1" presStyleIdx="4" presStyleCnt="19"/>
      <dgm:spPr/>
    </dgm:pt>
    <dgm:pt modelId="{E3BFF9E4-3326-5840-A08E-5544F8359343}" type="pres">
      <dgm:prSet presAssocID="{0115F27A-3DB6-4D7C-92B2-C04374DB0381}" presName="spaceA" presStyleCnt="0"/>
      <dgm:spPr/>
    </dgm:pt>
    <dgm:pt modelId="{220CEF06-8F7B-4130-AF2F-5157ED57A4C5}" type="pres">
      <dgm:prSet presAssocID="{7EAB2B8D-F0C7-4010-A8AF-BFCF66892859}" presName="space" presStyleCnt="0"/>
      <dgm:spPr/>
    </dgm:pt>
    <dgm:pt modelId="{C662A6FD-B38E-5142-BDA5-0C480FEFBC0D}" type="pres">
      <dgm:prSet presAssocID="{E21271C0-226B-496D-B68F-9451FB52BFD1}" presName="compositeB" presStyleCnt="0"/>
      <dgm:spPr/>
    </dgm:pt>
    <dgm:pt modelId="{7F075765-DFDE-CC45-BB84-AC302CD5359F}" type="pres">
      <dgm:prSet presAssocID="{E21271C0-226B-496D-B68F-9451FB52BFD1}" presName="textB" presStyleLbl="revTx" presStyleIdx="5" presStyleCnt="19">
        <dgm:presLayoutVars>
          <dgm:bulletEnabled val="1"/>
        </dgm:presLayoutVars>
      </dgm:prSet>
      <dgm:spPr/>
    </dgm:pt>
    <dgm:pt modelId="{DE2CCE76-98F1-9247-88CC-55F6CF42BABC}" type="pres">
      <dgm:prSet presAssocID="{E21271C0-226B-496D-B68F-9451FB52BFD1}" presName="circleB" presStyleLbl="node1" presStyleIdx="5" presStyleCnt="19"/>
      <dgm:spPr/>
    </dgm:pt>
    <dgm:pt modelId="{9C686AA3-311C-E84E-8427-3278CAF65E99}" type="pres">
      <dgm:prSet presAssocID="{E21271C0-226B-496D-B68F-9451FB52BFD1}" presName="spaceB" presStyleCnt="0"/>
      <dgm:spPr/>
    </dgm:pt>
    <dgm:pt modelId="{FF54823E-893B-4D45-A55D-7384BEC3DF50}" type="pres">
      <dgm:prSet presAssocID="{D0B16B3C-82DB-458A-A5BE-12E8FADF5D5C}" presName="space" presStyleCnt="0"/>
      <dgm:spPr/>
    </dgm:pt>
    <dgm:pt modelId="{57B204D3-2092-4A4E-BDDD-4F2F37B0F9CE}" type="pres">
      <dgm:prSet presAssocID="{EDECC8B1-A47E-477A-AA85-CBDF33A1B19B}" presName="compositeA" presStyleCnt="0"/>
      <dgm:spPr/>
    </dgm:pt>
    <dgm:pt modelId="{BFF5FADA-C02F-F34D-A024-C31F0252D842}" type="pres">
      <dgm:prSet presAssocID="{EDECC8B1-A47E-477A-AA85-CBDF33A1B19B}" presName="textA" presStyleLbl="revTx" presStyleIdx="6" presStyleCnt="19">
        <dgm:presLayoutVars>
          <dgm:bulletEnabled val="1"/>
        </dgm:presLayoutVars>
      </dgm:prSet>
      <dgm:spPr/>
    </dgm:pt>
    <dgm:pt modelId="{119CA784-3AE1-5E4C-80C5-4E9A76093930}" type="pres">
      <dgm:prSet presAssocID="{EDECC8B1-A47E-477A-AA85-CBDF33A1B19B}" presName="circleA" presStyleLbl="node1" presStyleIdx="6" presStyleCnt="19"/>
      <dgm:spPr/>
    </dgm:pt>
    <dgm:pt modelId="{9A4988A0-FF0B-9447-AA5D-5B93D919DD84}" type="pres">
      <dgm:prSet presAssocID="{EDECC8B1-A47E-477A-AA85-CBDF33A1B19B}" presName="spaceA" presStyleCnt="0"/>
      <dgm:spPr/>
    </dgm:pt>
    <dgm:pt modelId="{65A2331C-A016-4DEC-8030-EE464E889A68}" type="pres">
      <dgm:prSet presAssocID="{E865499A-7FB2-400E-B8F6-A11ED254943C}" presName="space" presStyleCnt="0"/>
      <dgm:spPr/>
    </dgm:pt>
    <dgm:pt modelId="{A76D9C3F-8021-014E-A146-504379980F5C}" type="pres">
      <dgm:prSet presAssocID="{9E534DD0-65F4-47CD-9463-9F67A0F8047D}" presName="compositeB" presStyleCnt="0"/>
      <dgm:spPr/>
    </dgm:pt>
    <dgm:pt modelId="{80B1D5FF-F7ED-6746-9245-1145B7ACED9E}" type="pres">
      <dgm:prSet presAssocID="{9E534DD0-65F4-47CD-9463-9F67A0F8047D}" presName="textB" presStyleLbl="revTx" presStyleIdx="7" presStyleCnt="19">
        <dgm:presLayoutVars>
          <dgm:bulletEnabled val="1"/>
        </dgm:presLayoutVars>
      </dgm:prSet>
      <dgm:spPr/>
    </dgm:pt>
    <dgm:pt modelId="{52A2EC2D-AA04-8341-8CE0-828737149840}" type="pres">
      <dgm:prSet presAssocID="{9E534DD0-65F4-47CD-9463-9F67A0F8047D}" presName="circleB" presStyleLbl="node1" presStyleIdx="7" presStyleCnt="19"/>
      <dgm:spPr/>
    </dgm:pt>
    <dgm:pt modelId="{7DFFB061-F8AD-1E4A-90BF-62256C45F1D1}" type="pres">
      <dgm:prSet presAssocID="{9E534DD0-65F4-47CD-9463-9F67A0F8047D}" presName="spaceB" presStyleCnt="0"/>
      <dgm:spPr/>
    </dgm:pt>
    <dgm:pt modelId="{FBDC4682-63E9-4311-BFC4-2058CA04DCA3}" type="pres">
      <dgm:prSet presAssocID="{33DD4066-0022-4354-8A52-B5581E82B018}" presName="space" presStyleCnt="0"/>
      <dgm:spPr/>
    </dgm:pt>
    <dgm:pt modelId="{5208B9C9-82C7-4C41-B9BF-10F89033F30D}" type="pres">
      <dgm:prSet presAssocID="{82CB9FE1-B4E0-47AD-ACBA-98DB4BBF77F9}" presName="compositeA" presStyleCnt="0"/>
      <dgm:spPr/>
    </dgm:pt>
    <dgm:pt modelId="{66973B41-105B-B74D-B4A8-14407206BB00}" type="pres">
      <dgm:prSet presAssocID="{82CB9FE1-B4E0-47AD-ACBA-98DB4BBF77F9}" presName="textA" presStyleLbl="revTx" presStyleIdx="8" presStyleCnt="19">
        <dgm:presLayoutVars>
          <dgm:bulletEnabled val="1"/>
        </dgm:presLayoutVars>
      </dgm:prSet>
      <dgm:spPr/>
    </dgm:pt>
    <dgm:pt modelId="{7485C8FE-1931-334E-A74C-6FBF9FF0CD05}" type="pres">
      <dgm:prSet presAssocID="{82CB9FE1-B4E0-47AD-ACBA-98DB4BBF77F9}" presName="circleA" presStyleLbl="node1" presStyleIdx="8" presStyleCnt="19"/>
      <dgm:spPr/>
    </dgm:pt>
    <dgm:pt modelId="{E9209B90-40D5-AA4B-BA0F-FB66788ED760}" type="pres">
      <dgm:prSet presAssocID="{82CB9FE1-B4E0-47AD-ACBA-98DB4BBF77F9}" presName="spaceA" presStyleCnt="0"/>
      <dgm:spPr/>
    </dgm:pt>
    <dgm:pt modelId="{B130DF03-F42A-4BC3-B613-00DB344F87F1}" type="pres">
      <dgm:prSet presAssocID="{82EAC2FB-598C-4F9E-A477-B6CDD14640ED}" presName="space" presStyleCnt="0"/>
      <dgm:spPr/>
    </dgm:pt>
    <dgm:pt modelId="{2C927753-D6A5-E248-8902-060476FC16F5}" type="pres">
      <dgm:prSet presAssocID="{11CC76FF-F999-4556-A09A-0151D9B5237B}" presName="compositeB" presStyleCnt="0"/>
      <dgm:spPr/>
    </dgm:pt>
    <dgm:pt modelId="{103A816E-900B-7842-83FC-F26278B343BF}" type="pres">
      <dgm:prSet presAssocID="{11CC76FF-F999-4556-A09A-0151D9B5237B}" presName="textB" presStyleLbl="revTx" presStyleIdx="9" presStyleCnt="19">
        <dgm:presLayoutVars>
          <dgm:bulletEnabled val="1"/>
        </dgm:presLayoutVars>
      </dgm:prSet>
      <dgm:spPr/>
    </dgm:pt>
    <dgm:pt modelId="{92A69A5D-319C-EA40-A94E-C2E4AE0C2D63}" type="pres">
      <dgm:prSet presAssocID="{11CC76FF-F999-4556-A09A-0151D9B5237B}" presName="circleB" presStyleLbl="node1" presStyleIdx="9" presStyleCnt="19"/>
      <dgm:spPr/>
    </dgm:pt>
    <dgm:pt modelId="{3665A810-3B29-7846-B292-2C11A8B9D0B3}" type="pres">
      <dgm:prSet presAssocID="{11CC76FF-F999-4556-A09A-0151D9B5237B}" presName="spaceB" presStyleCnt="0"/>
      <dgm:spPr/>
    </dgm:pt>
    <dgm:pt modelId="{AAF825E4-591C-4997-9FA2-DEA913406AF3}" type="pres">
      <dgm:prSet presAssocID="{5B41A04A-E519-4DD4-9FBC-C50BC42F6BBE}" presName="space" presStyleCnt="0"/>
      <dgm:spPr/>
    </dgm:pt>
    <dgm:pt modelId="{C9A6B156-8E8C-8B43-8E44-EEE6C64DFA7A}" type="pres">
      <dgm:prSet presAssocID="{AD27E652-5F44-451D-9DC1-B7A0355376DF}" presName="compositeA" presStyleCnt="0"/>
      <dgm:spPr/>
    </dgm:pt>
    <dgm:pt modelId="{442D9918-9163-6044-89D6-4305D3EB8C09}" type="pres">
      <dgm:prSet presAssocID="{AD27E652-5F44-451D-9DC1-B7A0355376DF}" presName="textA" presStyleLbl="revTx" presStyleIdx="10" presStyleCnt="19">
        <dgm:presLayoutVars>
          <dgm:bulletEnabled val="1"/>
        </dgm:presLayoutVars>
      </dgm:prSet>
      <dgm:spPr/>
    </dgm:pt>
    <dgm:pt modelId="{0C545FF5-C289-6542-B029-984B79B4C18C}" type="pres">
      <dgm:prSet presAssocID="{AD27E652-5F44-451D-9DC1-B7A0355376DF}" presName="circleA" presStyleLbl="node1" presStyleIdx="10" presStyleCnt="19"/>
      <dgm:spPr/>
    </dgm:pt>
    <dgm:pt modelId="{1B924455-502D-D14E-A9EB-2DC5B320EEC8}" type="pres">
      <dgm:prSet presAssocID="{AD27E652-5F44-451D-9DC1-B7A0355376DF}" presName="spaceA" presStyleCnt="0"/>
      <dgm:spPr/>
    </dgm:pt>
    <dgm:pt modelId="{785433C3-AEDB-4EE5-83FD-017A07B0D3C0}" type="pres">
      <dgm:prSet presAssocID="{8AAA4DB2-BE7B-4822-9DDA-7388F4319248}" presName="space" presStyleCnt="0"/>
      <dgm:spPr/>
    </dgm:pt>
    <dgm:pt modelId="{3D3252CA-F41A-A04B-B224-8B9A82C82903}" type="pres">
      <dgm:prSet presAssocID="{ECB45D5A-F8CF-418B-8CCC-7F2EEA7EC4CE}" presName="compositeB" presStyleCnt="0"/>
      <dgm:spPr/>
    </dgm:pt>
    <dgm:pt modelId="{D869908B-9ED8-764C-8410-5D18108C8B21}" type="pres">
      <dgm:prSet presAssocID="{ECB45D5A-F8CF-418B-8CCC-7F2EEA7EC4CE}" presName="textB" presStyleLbl="revTx" presStyleIdx="11" presStyleCnt="19">
        <dgm:presLayoutVars>
          <dgm:bulletEnabled val="1"/>
        </dgm:presLayoutVars>
      </dgm:prSet>
      <dgm:spPr/>
    </dgm:pt>
    <dgm:pt modelId="{DF0B7DB2-44F1-F744-B24F-CAA6D0C6804B}" type="pres">
      <dgm:prSet presAssocID="{ECB45D5A-F8CF-418B-8CCC-7F2EEA7EC4CE}" presName="circleB" presStyleLbl="node1" presStyleIdx="11" presStyleCnt="19"/>
      <dgm:spPr/>
    </dgm:pt>
    <dgm:pt modelId="{6A003A3E-5C1A-1D44-BA58-B67533FD32C8}" type="pres">
      <dgm:prSet presAssocID="{ECB45D5A-F8CF-418B-8CCC-7F2EEA7EC4CE}" presName="spaceB" presStyleCnt="0"/>
      <dgm:spPr/>
    </dgm:pt>
    <dgm:pt modelId="{87EA5EC5-43E6-4661-BBC8-43B219F6C2E0}" type="pres">
      <dgm:prSet presAssocID="{F38110B7-C85E-49CB-A1B1-2E6ED35F864C}" presName="space" presStyleCnt="0"/>
      <dgm:spPr/>
    </dgm:pt>
    <dgm:pt modelId="{01A6E556-7DDF-D846-B724-314C36D57C1E}" type="pres">
      <dgm:prSet presAssocID="{B2388C71-9770-4F1A-9428-A9803649D3A8}" presName="compositeA" presStyleCnt="0"/>
      <dgm:spPr/>
    </dgm:pt>
    <dgm:pt modelId="{9D74378E-BA0F-C843-A8EF-99D3E55041B9}" type="pres">
      <dgm:prSet presAssocID="{B2388C71-9770-4F1A-9428-A9803649D3A8}" presName="textA" presStyleLbl="revTx" presStyleIdx="12" presStyleCnt="19">
        <dgm:presLayoutVars>
          <dgm:bulletEnabled val="1"/>
        </dgm:presLayoutVars>
      </dgm:prSet>
      <dgm:spPr/>
    </dgm:pt>
    <dgm:pt modelId="{30D00890-7CA0-6148-A53A-933B075454DE}" type="pres">
      <dgm:prSet presAssocID="{B2388C71-9770-4F1A-9428-A9803649D3A8}" presName="circleA" presStyleLbl="node1" presStyleIdx="12" presStyleCnt="19"/>
      <dgm:spPr/>
    </dgm:pt>
    <dgm:pt modelId="{0A027C12-EB21-8F40-9C11-7032CB0A0A55}" type="pres">
      <dgm:prSet presAssocID="{B2388C71-9770-4F1A-9428-A9803649D3A8}" presName="spaceA" presStyleCnt="0"/>
      <dgm:spPr/>
    </dgm:pt>
    <dgm:pt modelId="{4BF64E71-33B8-416B-A2CA-C09E6DF9F691}" type="pres">
      <dgm:prSet presAssocID="{9C0F042C-8772-4F3F-A18F-F434C36657F5}" presName="space" presStyleCnt="0"/>
      <dgm:spPr/>
    </dgm:pt>
    <dgm:pt modelId="{96F3F4B8-2694-1B4E-8E9D-A4EB240251DE}" type="pres">
      <dgm:prSet presAssocID="{093F87CF-472D-4E5D-A309-0676B8E5EAAD}" presName="compositeB" presStyleCnt="0"/>
      <dgm:spPr/>
    </dgm:pt>
    <dgm:pt modelId="{64A0522A-251F-D24F-8944-9CBF76E49619}" type="pres">
      <dgm:prSet presAssocID="{093F87CF-472D-4E5D-A309-0676B8E5EAAD}" presName="textB" presStyleLbl="revTx" presStyleIdx="13" presStyleCnt="19">
        <dgm:presLayoutVars>
          <dgm:bulletEnabled val="1"/>
        </dgm:presLayoutVars>
      </dgm:prSet>
      <dgm:spPr/>
    </dgm:pt>
    <dgm:pt modelId="{ADE6C0EF-DB55-EB41-BD1F-663194B4E0D5}" type="pres">
      <dgm:prSet presAssocID="{093F87CF-472D-4E5D-A309-0676B8E5EAAD}" presName="circleB" presStyleLbl="node1" presStyleIdx="13" presStyleCnt="19"/>
      <dgm:spPr/>
    </dgm:pt>
    <dgm:pt modelId="{F03F4DFD-6070-7648-892B-1FA294AE42CE}" type="pres">
      <dgm:prSet presAssocID="{093F87CF-472D-4E5D-A309-0676B8E5EAAD}" presName="spaceB" presStyleCnt="0"/>
      <dgm:spPr/>
    </dgm:pt>
    <dgm:pt modelId="{4CAA3B47-9725-467E-A02B-E6D98E6DFA10}" type="pres">
      <dgm:prSet presAssocID="{766BFC84-93E1-480F-B418-3E91D101CE1B}" presName="space" presStyleCnt="0"/>
      <dgm:spPr/>
    </dgm:pt>
    <dgm:pt modelId="{9BAA4FF0-8AE7-8E4F-B34D-04D82814B260}" type="pres">
      <dgm:prSet presAssocID="{1BF59876-0690-4F3F-8EF8-17720427665B}" presName="compositeA" presStyleCnt="0"/>
      <dgm:spPr/>
    </dgm:pt>
    <dgm:pt modelId="{F7681FA4-613D-0648-AD81-178C13ED9CBE}" type="pres">
      <dgm:prSet presAssocID="{1BF59876-0690-4F3F-8EF8-17720427665B}" presName="textA" presStyleLbl="revTx" presStyleIdx="14" presStyleCnt="19">
        <dgm:presLayoutVars>
          <dgm:bulletEnabled val="1"/>
        </dgm:presLayoutVars>
      </dgm:prSet>
      <dgm:spPr/>
    </dgm:pt>
    <dgm:pt modelId="{049802F3-20B9-4F49-939F-0E6CEDE284CB}" type="pres">
      <dgm:prSet presAssocID="{1BF59876-0690-4F3F-8EF8-17720427665B}" presName="circleA" presStyleLbl="node1" presStyleIdx="14" presStyleCnt="19"/>
      <dgm:spPr/>
    </dgm:pt>
    <dgm:pt modelId="{BF3C8038-05DA-E74E-828E-D3302FD02A65}" type="pres">
      <dgm:prSet presAssocID="{1BF59876-0690-4F3F-8EF8-17720427665B}" presName="spaceA" presStyleCnt="0"/>
      <dgm:spPr/>
    </dgm:pt>
    <dgm:pt modelId="{5CCE7EA4-3198-4C58-B11C-761B0DB398A7}" type="pres">
      <dgm:prSet presAssocID="{EC1A4728-4538-4C7F-9037-ABA1D10BC489}" presName="space" presStyleCnt="0"/>
      <dgm:spPr/>
    </dgm:pt>
    <dgm:pt modelId="{CC235E7C-EE49-CB46-99B4-C0D6F0F7C30B}" type="pres">
      <dgm:prSet presAssocID="{5EDA9C1D-94AF-4770-949F-D27CB1B26967}" presName="compositeB" presStyleCnt="0"/>
      <dgm:spPr/>
    </dgm:pt>
    <dgm:pt modelId="{0CBDB9D2-1C1F-0F4C-A7D0-740CC4115CDA}" type="pres">
      <dgm:prSet presAssocID="{5EDA9C1D-94AF-4770-949F-D27CB1B26967}" presName="textB" presStyleLbl="revTx" presStyleIdx="15" presStyleCnt="19">
        <dgm:presLayoutVars>
          <dgm:bulletEnabled val="1"/>
        </dgm:presLayoutVars>
      </dgm:prSet>
      <dgm:spPr/>
    </dgm:pt>
    <dgm:pt modelId="{6DB1BB61-BD6A-6F4B-AD10-D34F32EC1EEB}" type="pres">
      <dgm:prSet presAssocID="{5EDA9C1D-94AF-4770-949F-D27CB1B26967}" presName="circleB" presStyleLbl="node1" presStyleIdx="15" presStyleCnt="19"/>
      <dgm:spPr/>
    </dgm:pt>
    <dgm:pt modelId="{90CA41B4-0937-7345-A6E5-1F0EC0528298}" type="pres">
      <dgm:prSet presAssocID="{5EDA9C1D-94AF-4770-949F-D27CB1B26967}" presName="spaceB" presStyleCnt="0"/>
      <dgm:spPr/>
    </dgm:pt>
    <dgm:pt modelId="{981E9CE8-AC04-4E98-88E2-8448C74C111B}" type="pres">
      <dgm:prSet presAssocID="{EDEA33BC-8DB3-4A4D-930D-C254C1D42814}" presName="space" presStyleCnt="0"/>
      <dgm:spPr/>
    </dgm:pt>
    <dgm:pt modelId="{C716CCE0-9519-664C-A82E-EDB26DC7D3E9}" type="pres">
      <dgm:prSet presAssocID="{6CC83BB3-366B-4B25-8771-927C12D8AE54}" presName="compositeA" presStyleCnt="0"/>
      <dgm:spPr/>
    </dgm:pt>
    <dgm:pt modelId="{203C1845-5733-3347-A279-0FAF33A5C592}" type="pres">
      <dgm:prSet presAssocID="{6CC83BB3-366B-4B25-8771-927C12D8AE54}" presName="textA" presStyleLbl="revTx" presStyleIdx="16" presStyleCnt="19">
        <dgm:presLayoutVars>
          <dgm:bulletEnabled val="1"/>
        </dgm:presLayoutVars>
      </dgm:prSet>
      <dgm:spPr/>
    </dgm:pt>
    <dgm:pt modelId="{83362725-C53C-344D-9419-93F971966BF7}" type="pres">
      <dgm:prSet presAssocID="{6CC83BB3-366B-4B25-8771-927C12D8AE54}" presName="circleA" presStyleLbl="node1" presStyleIdx="16" presStyleCnt="19"/>
      <dgm:spPr/>
    </dgm:pt>
    <dgm:pt modelId="{830B58A0-69E1-5546-A1E3-BA8BBFEF4169}" type="pres">
      <dgm:prSet presAssocID="{6CC83BB3-366B-4B25-8771-927C12D8AE54}" presName="spaceA" presStyleCnt="0"/>
      <dgm:spPr/>
    </dgm:pt>
    <dgm:pt modelId="{095ADD8E-A5CB-49DB-B38A-879FB78730C6}" type="pres">
      <dgm:prSet presAssocID="{2ACAC9C8-7167-4AD3-9E3F-8FA8B2B75E61}" presName="space" presStyleCnt="0"/>
      <dgm:spPr/>
    </dgm:pt>
    <dgm:pt modelId="{5C90BE9F-4351-734C-9050-71D30F42788F}" type="pres">
      <dgm:prSet presAssocID="{52FA450B-F8E8-4B2C-9D06-213E4FF232D1}" presName="compositeB" presStyleCnt="0"/>
      <dgm:spPr/>
    </dgm:pt>
    <dgm:pt modelId="{0684B584-4A26-8A40-A051-28EFDEF9A7B3}" type="pres">
      <dgm:prSet presAssocID="{52FA450B-F8E8-4B2C-9D06-213E4FF232D1}" presName="textB" presStyleLbl="revTx" presStyleIdx="17" presStyleCnt="19">
        <dgm:presLayoutVars>
          <dgm:bulletEnabled val="1"/>
        </dgm:presLayoutVars>
      </dgm:prSet>
      <dgm:spPr/>
    </dgm:pt>
    <dgm:pt modelId="{6FE73F66-2107-4E44-80AA-DAF3990D16D1}" type="pres">
      <dgm:prSet presAssocID="{52FA450B-F8E8-4B2C-9D06-213E4FF232D1}" presName="circleB" presStyleLbl="node1" presStyleIdx="17" presStyleCnt="19"/>
      <dgm:spPr/>
    </dgm:pt>
    <dgm:pt modelId="{61D2F3D6-3F8B-5545-B7DB-583E23D0B924}" type="pres">
      <dgm:prSet presAssocID="{52FA450B-F8E8-4B2C-9D06-213E4FF232D1}" presName="spaceB" presStyleCnt="0"/>
      <dgm:spPr/>
    </dgm:pt>
    <dgm:pt modelId="{D7290B75-278E-46B1-BB47-1236336A7B48}" type="pres">
      <dgm:prSet presAssocID="{D7F4A1D9-9F76-409C-9686-DDCAA4085ED4}" presName="space" presStyleCnt="0"/>
      <dgm:spPr/>
    </dgm:pt>
    <dgm:pt modelId="{B7618ABD-DD24-F446-8DCF-6426CB7EF3B6}" type="pres">
      <dgm:prSet presAssocID="{DF8D404E-B796-4537-B936-2BB7E6F38A73}" presName="compositeA" presStyleCnt="0"/>
      <dgm:spPr/>
    </dgm:pt>
    <dgm:pt modelId="{B1263358-2FFD-6B4A-A4E5-1D5EAA9F86E2}" type="pres">
      <dgm:prSet presAssocID="{DF8D404E-B796-4537-B936-2BB7E6F38A73}" presName="textA" presStyleLbl="revTx" presStyleIdx="18" presStyleCnt="19">
        <dgm:presLayoutVars>
          <dgm:bulletEnabled val="1"/>
        </dgm:presLayoutVars>
      </dgm:prSet>
      <dgm:spPr/>
    </dgm:pt>
    <dgm:pt modelId="{EE0D7D18-8FCC-EE4A-A38E-4E435731A639}" type="pres">
      <dgm:prSet presAssocID="{DF8D404E-B796-4537-B936-2BB7E6F38A73}" presName="circleA" presStyleLbl="node1" presStyleIdx="18" presStyleCnt="19"/>
      <dgm:spPr/>
    </dgm:pt>
    <dgm:pt modelId="{CFE16AD6-2281-4F42-80FF-25C863B4FB74}" type="pres">
      <dgm:prSet presAssocID="{DF8D404E-B796-4537-B936-2BB7E6F38A73}" presName="spaceA" presStyleCnt="0"/>
      <dgm:spPr/>
    </dgm:pt>
  </dgm:ptLst>
  <dgm:cxnLst>
    <dgm:cxn modelId="{52633800-1A92-D84B-A295-17FDC311B2AC}" type="presOf" srcId="{EDECC8B1-A47E-477A-AA85-CBDF33A1B19B}" destId="{BFF5FADA-C02F-F34D-A024-C31F0252D842}" srcOrd="0" destOrd="0" presId="urn:microsoft.com/office/officeart/2005/8/layout/hProcess11"/>
    <dgm:cxn modelId="{6BED5D01-B739-4900-B5C5-A99CEB730683}" srcId="{FE3EE2EF-C107-4DEC-ABEE-03A26B8E9D75}" destId="{AD27E652-5F44-451D-9DC1-B7A0355376DF}" srcOrd="10" destOrd="0" parTransId="{B3982A32-D653-4FBE-90A1-3FC6305CDA10}" sibTransId="{8AAA4DB2-BE7B-4822-9DDA-7388F4319248}"/>
    <dgm:cxn modelId="{E3527401-FE74-4432-A7C5-989650E2BC42}" type="presOf" srcId="{FE3EE2EF-C107-4DEC-ABEE-03A26B8E9D75}" destId="{68261E4E-A341-40AE-9358-3EAC2D284740}" srcOrd="0" destOrd="0" presId="urn:microsoft.com/office/officeart/2005/8/layout/hProcess11"/>
    <dgm:cxn modelId="{88E31E0A-439F-4414-8232-2D6EF7DE109C}" srcId="{FE3EE2EF-C107-4DEC-ABEE-03A26B8E9D75}" destId="{52FA450B-F8E8-4B2C-9D06-213E4FF232D1}" srcOrd="17" destOrd="0" parTransId="{DB3AF367-7FF5-4528-B8F4-1686830C1C33}" sibTransId="{D7F4A1D9-9F76-409C-9686-DDCAA4085ED4}"/>
    <dgm:cxn modelId="{32EEBE1A-EF22-1D4D-94B1-5D2B35E88423}" type="presOf" srcId="{0115F27A-3DB6-4D7C-92B2-C04374DB0381}" destId="{3577202B-EA71-104D-9633-F950A252F98B}" srcOrd="0" destOrd="0" presId="urn:microsoft.com/office/officeart/2005/8/layout/hProcess11"/>
    <dgm:cxn modelId="{9C76B532-0822-4B7D-A6BD-1881313EF43C}" srcId="{FE3EE2EF-C107-4DEC-ABEE-03A26B8E9D75}" destId="{0115F27A-3DB6-4D7C-92B2-C04374DB0381}" srcOrd="4" destOrd="0" parTransId="{1C4E75BC-6077-4B02-B952-2AEA58F17AAE}" sibTransId="{7EAB2B8D-F0C7-4010-A8AF-BFCF66892859}"/>
    <dgm:cxn modelId="{33AD3334-F54B-0B45-86A2-C5CE62B9D710}" type="presOf" srcId="{5EDA9C1D-94AF-4770-949F-D27CB1B26967}" destId="{0CBDB9D2-1C1F-0F4C-A7D0-740CC4115CDA}" srcOrd="0" destOrd="0" presId="urn:microsoft.com/office/officeart/2005/8/layout/hProcess11"/>
    <dgm:cxn modelId="{98E0743C-3289-BE44-92B3-387C423E96F8}" type="presOf" srcId="{AD27E652-5F44-451D-9DC1-B7A0355376DF}" destId="{442D9918-9163-6044-89D6-4305D3EB8C09}" srcOrd="0" destOrd="0" presId="urn:microsoft.com/office/officeart/2005/8/layout/hProcess11"/>
    <dgm:cxn modelId="{51F4C73C-F0B8-4643-B724-BB0F96701EAB}" srcId="{FE3EE2EF-C107-4DEC-ABEE-03A26B8E9D75}" destId="{6CC83BB3-366B-4B25-8771-927C12D8AE54}" srcOrd="16" destOrd="0" parTransId="{244E6EB4-CBBD-425F-B321-D7B026302F83}" sibTransId="{2ACAC9C8-7167-4AD3-9E3F-8FA8B2B75E61}"/>
    <dgm:cxn modelId="{68EE7841-72E4-FC44-8C2E-D4DB931CBEB7}" type="presOf" srcId="{ECB45D5A-F8CF-418B-8CCC-7F2EEA7EC4CE}" destId="{D869908B-9ED8-764C-8410-5D18108C8B21}" srcOrd="0" destOrd="0" presId="urn:microsoft.com/office/officeart/2005/8/layout/hProcess11"/>
    <dgm:cxn modelId="{B8EDCD66-753B-4412-94F3-D306ED67810B}" srcId="{FE3EE2EF-C107-4DEC-ABEE-03A26B8E9D75}" destId="{9E534DD0-65F4-47CD-9463-9F67A0F8047D}" srcOrd="7" destOrd="0" parTransId="{49D939A6-0FF0-429D-961C-A859752C91A0}" sibTransId="{33DD4066-0022-4354-8A52-B5581E82B018}"/>
    <dgm:cxn modelId="{CFB54E48-EC0F-8A45-B34E-78D94B3598EF}" type="presOf" srcId="{A8E85538-DC00-47AA-A02A-B6B5D99A7264}" destId="{0E3CE179-4E79-F94D-8BCF-D99DC4335327}" srcOrd="0" destOrd="0" presId="urn:microsoft.com/office/officeart/2005/8/layout/hProcess11"/>
    <dgm:cxn modelId="{9FA0754A-31A8-4FED-9F14-324EFF47764A}" srcId="{FE3EE2EF-C107-4DEC-ABEE-03A26B8E9D75}" destId="{DF8D404E-B796-4537-B936-2BB7E6F38A73}" srcOrd="18" destOrd="0" parTransId="{29F1725D-C6F5-45C1-9B90-1FE59D580EDD}" sibTransId="{A41323EB-4683-42A8-A715-1DB00AD7029D}"/>
    <dgm:cxn modelId="{69EBDC6A-D158-DD45-B379-39F4AB46628D}" type="presOf" srcId="{52FA450B-F8E8-4B2C-9D06-213E4FF232D1}" destId="{0684B584-4A26-8A40-A051-28EFDEF9A7B3}" srcOrd="0" destOrd="0" presId="urn:microsoft.com/office/officeart/2005/8/layout/hProcess11"/>
    <dgm:cxn modelId="{FEE10C6D-819A-E84D-ACF7-79BFD156B35B}" type="presOf" srcId="{E21271C0-226B-496D-B68F-9451FB52BFD1}" destId="{7F075765-DFDE-CC45-BB84-AC302CD5359F}" srcOrd="0" destOrd="0" presId="urn:microsoft.com/office/officeart/2005/8/layout/hProcess11"/>
    <dgm:cxn modelId="{1D1FE64D-E6EB-4613-B0AC-E0C9DAE825D1}" srcId="{FE3EE2EF-C107-4DEC-ABEE-03A26B8E9D75}" destId="{1BF59876-0690-4F3F-8EF8-17720427665B}" srcOrd="14" destOrd="0" parTransId="{F7D2D830-B3D1-45E3-9ADD-BAF11DB5CC25}" sibTransId="{EC1A4728-4538-4C7F-9037-ABA1D10BC489}"/>
    <dgm:cxn modelId="{2835354E-6D95-9B4B-A877-9C82D270A603}" type="presOf" srcId="{82CB9FE1-B4E0-47AD-ACBA-98DB4BBF77F9}" destId="{66973B41-105B-B74D-B4A8-14407206BB00}" srcOrd="0" destOrd="0" presId="urn:microsoft.com/office/officeart/2005/8/layout/hProcess11"/>
    <dgm:cxn modelId="{A1887C4E-6947-4AE8-B6E4-50EE5EC2D98D}" srcId="{FE3EE2EF-C107-4DEC-ABEE-03A26B8E9D75}" destId="{093F87CF-472D-4E5D-A309-0676B8E5EAAD}" srcOrd="13" destOrd="0" parTransId="{4A0173A1-3503-40FF-86B6-39AE97BAAA73}" sibTransId="{766BFC84-93E1-480F-B418-3E91D101CE1B}"/>
    <dgm:cxn modelId="{A7A6374F-CB2C-754F-BE55-5CD33164AF8D}" type="presOf" srcId="{093F87CF-472D-4E5D-A309-0676B8E5EAAD}" destId="{64A0522A-251F-D24F-8944-9CBF76E49619}" srcOrd="0" destOrd="0" presId="urn:microsoft.com/office/officeart/2005/8/layout/hProcess11"/>
    <dgm:cxn modelId="{3A9F4172-61F2-0E41-924A-625E6EBDF110}" type="presOf" srcId="{9E534DD0-65F4-47CD-9463-9F67A0F8047D}" destId="{80B1D5FF-F7ED-6746-9245-1145B7ACED9E}" srcOrd="0" destOrd="0" presId="urn:microsoft.com/office/officeart/2005/8/layout/hProcess11"/>
    <dgm:cxn modelId="{4EEBEB72-3EEF-4CB4-987C-B376C12B034F}" srcId="{FE3EE2EF-C107-4DEC-ABEE-03A26B8E9D75}" destId="{5EDA9C1D-94AF-4770-949F-D27CB1B26967}" srcOrd="15" destOrd="0" parTransId="{B297843B-3B87-44B5-A9AF-2CDE81648566}" sibTransId="{EDEA33BC-8DB3-4A4D-930D-C254C1D42814}"/>
    <dgm:cxn modelId="{49460D73-0F24-43E5-A073-A70B3A2A2849}" srcId="{FE3EE2EF-C107-4DEC-ABEE-03A26B8E9D75}" destId="{A598E1BC-6E7C-4865-AFA4-5F8B9B91C523}" srcOrd="0" destOrd="0" parTransId="{81B70998-2531-4C94-9A9D-F716B8B0FDEE}" sibTransId="{186B8E5A-EC57-452C-BAB1-BFA71AD22C2D}"/>
    <dgm:cxn modelId="{EE9F5254-AA51-42D1-9D79-1E61552E5A0A}" srcId="{FE3EE2EF-C107-4DEC-ABEE-03A26B8E9D75}" destId="{B9C2ABCC-D4F9-4BD1-9E8E-240251C9521F}" srcOrd="1" destOrd="0" parTransId="{961F1C82-54C9-4178-AA77-407CB9ADE984}" sibTransId="{90B7A424-7195-4F00-B84A-1A8DE7198662}"/>
    <dgm:cxn modelId="{32CAD578-091C-4447-A922-CE8421011CD6}" srcId="{FE3EE2EF-C107-4DEC-ABEE-03A26B8E9D75}" destId="{E21271C0-226B-496D-B68F-9451FB52BFD1}" srcOrd="5" destOrd="0" parTransId="{68ADBBEF-E60B-4B23-9957-1D8A7AE994B6}" sibTransId="{D0B16B3C-82DB-458A-A5BE-12E8FADF5D5C}"/>
    <dgm:cxn modelId="{373A7759-BF73-4840-803E-B613C6E20E37}" type="presOf" srcId="{DF8D404E-B796-4537-B936-2BB7E6F38A73}" destId="{B1263358-2FFD-6B4A-A4E5-1D5EAA9F86E2}" srcOrd="0" destOrd="0" presId="urn:microsoft.com/office/officeart/2005/8/layout/hProcess11"/>
    <dgm:cxn modelId="{0999337A-E98A-49DE-BCDA-4AB8C510A2EA}" srcId="{FE3EE2EF-C107-4DEC-ABEE-03A26B8E9D75}" destId="{11CC76FF-F999-4556-A09A-0151D9B5237B}" srcOrd="9" destOrd="0" parTransId="{86BE6E5F-AAA6-4825-B907-788DAD4CFA22}" sibTransId="{5B41A04A-E519-4DD4-9FBC-C50BC42F6BBE}"/>
    <dgm:cxn modelId="{3FE48B83-F8C1-48E1-9AB6-03FAE11C5E17}" type="presOf" srcId="{A598E1BC-6E7C-4865-AFA4-5F8B9B91C523}" destId="{F06658F6-149A-4D61-8408-887B1829E596}" srcOrd="0" destOrd="0" presId="urn:microsoft.com/office/officeart/2005/8/layout/hProcess11"/>
    <dgm:cxn modelId="{FEFBB692-90AE-4940-80EF-437BB1DB01A4}" type="presOf" srcId="{334605D4-4C9C-4F85-9E6E-5548AD9311F6}" destId="{A67E2379-897B-3D41-A435-50BE9B6538FC}" srcOrd="0" destOrd="0" presId="urn:microsoft.com/office/officeart/2005/8/layout/hProcess11"/>
    <dgm:cxn modelId="{DB74499C-6008-964D-897F-B3C1B01D0A71}" type="presOf" srcId="{B9C2ABCC-D4F9-4BD1-9E8E-240251C9521F}" destId="{593D2E97-BF2D-2B4E-9584-4B177B165B89}" srcOrd="0" destOrd="0" presId="urn:microsoft.com/office/officeart/2005/8/layout/hProcess11"/>
    <dgm:cxn modelId="{3891429E-4055-E94C-8FCD-817665005684}" type="presOf" srcId="{1BF59876-0690-4F3F-8EF8-17720427665B}" destId="{F7681FA4-613D-0648-AD81-178C13ED9CBE}" srcOrd="0" destOrd="0" presId="urn:microsoft.com/office/officeart/2005/8/layout/hProcess11"/>
    <dgm:cxn modelId="{D43A03A0-3C6A-6745-BBBF-96FE35619933}" type="presOf" srcId="{6CC83BB3-366B-4B25-8771-927C12D8AE54}" destId="{203C1845-5733-3347-A279-0FAF33A5C592}" srcOrd="0" destOrd="0" presId="urn:microsoft.com/office/officeart/2005/8/layout/hProcess11"/>
    <dgm:cxn modelId="{3E8733A7-C32B-410F-8B81-B2135FEA9C78}" srcId="{FE3EE2EF-C107-4DEC-ABEE-03A26B8E9D75}" destId="{EDECC8B1-A47E-477A-AA85-CBDF33A1B19B}" srcOrd="6" destOrd="0" parTransId="{CDC9D1EE-037E-4573-A270-EB6D0A9AD311}" sibTransId="{E865499A-7FB2-400E-B8F6-A11ED254943C}"/>
    <dgm:cxn modelId="{EF8586B2-79CC-41DF-AFBB-07AE2E56EB8F}" srcId="{FE3EE2EF-C107-4DEC-ABEE-03A26B8E9D75}" destId="{ECB45D5A-F8CF-418B-8CCC-7F2EEA7EC4CE}" srcOrd="11" destOrd="0" parTransId="{A2E77DC6-E314-4F2F-B98C-B5F0DA04D54B}" sibTransId="{F38110B7-C85E-49CB-A1B1-2E6ED35F864C}"/>
    <dgm:cxn modelId="{8DA9A6B7-88CE-B84C-BACA-BF272DF84C69}" type="presOf" srcId="{B2388C71-9770-4F1A-9428-A9803649D3A8}" destId="{9D74378E-BA0F-C843-A8EF-99D3E55041B9}" srcOrd="0" destOrd="0" presId="urn:microsoft.com/office/officeart/2005/8/layout/hProcess11"/>
    <dgm:cxn modelId="{03A48DBB-6858-4FFF-9AF9-5B73382D78EA}" srcId="{FE3EE2EF-C107-4DEC-ABEE-03A26B8E9D75}" destId="{334605D4-4C9C-4F85-9E6E-5548AD9311F6}" srcOrd="3" destOrd="0" parTransId="{BCE19D0C-E283-4D38-923F-15A1C3AFA23C}" sibTransId="{EA1EBC8A-965D-4C5C-B452-A137E64249B0}"/>
    <dgm:cxn modelId="{09046EBC-FFDE-41EB-A12D-8757A32799B0}" srcId="{FE3EE2EF-C107-4DEC-ABEE-03A26B8E9D75}" destId="{82CB9FE1-B4E0-47AD-ACBA-98DB4BBF77F9}" srcOrd="8" destOrd="0" parTransId="{9E63B9DA-04B0-402D-A53D-5093FE83BC8B}" sibTransId="{82EAC2FB-598C-4F9E-A477-B6CDD14640ED}"/>
    <dgm:cxn modelId="{E963C6E2-8025-432A-B5CE-C54A0CC45AE6}" srcId="{FE3EE2EF-C107-4DEC-ABEE-03A26B8E9D75}" destId="{A8E85538-DC00-47AA-A02A-B6B5D99A7264}" srcOrd="2" destOrd="0" parTransId="{4EF24767-529D-40D7-A658-5585A2BC7A5A}" sibTransId="{64142E4B-DD2B-4BAD-9170-B0592BF3DAAF}"/>
    <dgm:cxn modelId="{A0F90FE5-D42E-4C01-9149-70503569E60E}" srcId="{FE3EE2EF-C107-4DEC-ABEE-03A26B8E9D75}" destId="{B2388C71-9770-4F1A-9428-A9803649D3A8}" srcOrd="12" destOrd="0" parTransId="{2117FBC8-DFE5-4EBD-B76F-DCF376B5DFB5}" sibTransId="{9C0F042C-8772-4F3F-A18F-F434C36657F5}"/>
    <dgm:cxn modelId="{3F63F0F2-614D-C44C-91D9-0161945238A4}" type="presOf" srcId="{11CC76FF-F999-4556-A09A-0151D9B5237B}" destId="{103A816E-900B-7842-83FC-F26278B343BF}" srcOrd="0" destOrd="0" presId="urn:microsoft.com/office/officeart/2005/8/layout/hProcess11"/>
    <dgm:cxn modelId="{FD94435C-7D9D-4364-A8ED-C2EDEB6B4D76}" type="presParOf" srcId="{68261E4E-A341-40AE-9358-3EAC2D284740}" destId="{38C2349D-94EB-481F-959F-7B69E119F8EC}" srcOrd="0" destOrd="0" presId="urn:microsoft.com/office/officeart/2005/8/layout/hProcess11"/>
    <dgm:cxn modelId="{088CBB1A-F3B1-47FA-9985-913319567579}" type="presParOf" srcId="{68261E4E-A341-40AE-9358-3EAC2D284740}" destId="{B1CB5F37-B9A8-4B75-B975-2C8FF543FC83}" srcOrd="1" destOrd="0" presId="urn:microsoft.com/office/officeart/2005/8/layout/hProcess11"/>
    <dgm:cxn modelId="{106D6B84-E5BA-466C-ADD4-6EB54380670E}" type="presParOf" srcId="{B1CB5F37-B9A8-4B75-B975-2C8FF543FC83}" destId="{000EF0AD-163C-4698-826C-B24A04DF3B58}" srcOrd="0" destOrd="0" presId="urn:microsoft.com/office/officeart/2005/8/layout/hProcess11"/>
    <dgm:cxn modelId="{DFDFBC85-105C-4E48-AF25-3D865892DBD9}" type="presParOf" srcId="{000EF0AD-163C-4698-826C-B24A04DF3B58}" destId="{F06658F6-149A-4D61-8408-887B1829E596}" srcOrd="0" destOrd="0" presId="urn:microsoft.com/office/officeart/2005/8/layout/hProcess11"/>
    <dgm:cxn modelId="{4E8AFF22-483A-4A97-A127-5A723CDBC6A1}" type="presParOf" srcId="{000EF0AD-163C-4698-826C-B24A04DF3B58}" destId="{CBEC9840-82DC-4174-B8C8-305B2E2FABC4}" srcOrd="1" destOrd="0" presId="urn:microsoft.com/office/officeart/2005/8/layout/hProcess11"/>
    <dgm:cxn modelId="{9424C7DE-ABC7-4A37-A7D7-05777FA5EA83}" type="presParOf" srcId="{000EF0AD-163C-4698-826C-B24A04DF3B58}" destId="{13DFBB6C-38E1-45DF-B32D-FCF6DDEFEF5D}" srcOrd="2" destOrd="0" presId="urn:microsoft.com/office/officeart/2005/8/layout/hProcess11"/>
    <dgm:cxn modelId="{80309B58-B47A-4902-8049-D39DFCFB6C23}" type="presParOf" srcId="{B1CB5F37-B9A8-4B75-B975-2C8FF543FC83}" destId="{9B874266-F01B-4EDB-AE3A-2C35F05C14CD}" srcOrd="1" destOrd="0" presId="urn:microsoft.com/office/officeart/2005/8/layout/hProcess11"/>
    <dgm:cxn modelId="{9C8F9654-C360-9440-99B7-1AC5B8C8C5A2}" type="presParOf" srcId="{B1CB5F37-B9A8-4B75-B975-2C8FF543FC83}" destId="{00B01377-507F-D24C-8CCE-D6076D2922C6}" srcOrd="2" destOrd="0" presId="urn:microsoft.com/office/officeart/2005/8/layout/hProcess11"/>
    <dgm:cxn modelId="{ADB281F2-02E8-7E49-9DAD-92D594B417EE}" type="presParOf" srcId="{00B01377-507F-D24C-8CCE-D6076D2922C6}" destId="{593D2E97-BF2D-2B4E-9584-4B177B165B89}" srcOrd="0" destOrd="0" presId="urn:microsoft.com/office/officeart/2005/8/layout/hProcess11"/>
    <dgm:cxn modelId="{83B63EEF-7CFF-884A-BD5A-651FF30ADA1D}" type="presParOf" srcId="{00B01377-507F-D24C-8CCE-D6076D2922C6}" destId="{EE4A8DF6-2100-7B41-9F12-9C5A95F432DF}" srcOrd="1" destOrd="0" presId="urn:microsoft.com/office/officeart/2005/8/layout/hProcess11"/>
    <dgm:cxn modelId="{A4EA150E-AA4C-D64C-AAA2-7B4E84D076D6}" type="presParOf" srcId="{00B01377-507F-D24C-8CCE-D6076D2922C6}" destId="{A8B07B39-E19E-D541-BEE8-ED19EEBD5EE5}" srcOrd="2" destOrd="0" presId="urn:microsoft.com/office/officeart/2005/8/layout/hProcess11"/>
    <dgm:cxn modelId="{8487D563-01D5-4A92-A052-7485170FC2F4}" type="presParOf" srcId="{B1CB5F37-B9A8-4B75-B975-2C8FF543FC83}" destId="{DA97CFCA-64AB-4E48-A046-ECD204F7622E}" srcOrd="3" destOrd="0" presId="urn:microsoft.com/office/officeart/2005/8/layout/hProcess11"/>
    <dgm:cxn modelId="{B72A2F0C-49FC-574E-AA83-0737F1F45A8E}" type="presParOf" srcId="{B1CB5F37-B9A8-4B75-B975-2C8FF543FC83}" destId="{5D7E6C0F-4EC6-0541-8718-DE8D5377C82F}" srcOrd="4" destOrd="0" presId="urn:microsoft.com/office/officeart/2005/8/layout/hProcess11"/>
    <dgm:cxn modelId="{23DFF0E1-AB99-8744-87B5-0ADACE0894A0}" type="presParOf" srcId="{5D7E6C0F-4EC6-0541-8718-DE8D5377C82F}" destId="{0E3CE179-4E79-F94D-8BCF-D99DC4335327}" srcOrd="0" destOrd="0" presId="urn:microsoft.com/office/officeart/2005/8/layout/hProcess11"/>
    <dgm:cxn modelId="{8182263F-00EA-0646-ACD6-3EA9C524E7D6}" type="presParOf" srcId="{5D7E6C0F-4EC6-0541-8718-DE8D5377C82F}" destId="{B1F4866A-E2FB-294E-B1B7-2C72B52110DA}" srcOrd="1" destOrd="0" presId="urn:microsoft.com/office/officeart/2005/8/layout/hProcess11"/>
    <dgm:cxn modelId="{F0C68C08-00CB-CF47-8CE5-5FD053E199AD}" type="presParOf" srcId="{5D7E6C0F-4EC6-0541-8718-DE8D5377C82F}" destId="{C315144E-0CA9-544A-B848-96FC9B0B1D33}" srcOrd="2" destOrd="0" presId="urn:microsoft.com/office/officeart/2005/8/layout/hProcess11"/>
    <dgm:cxn modelId="{2418F16E-D2F8-439F-A8E2-55DFA3D9B4D7}" type="presParOf" srcId="{B1CB5F37-B9A8-4B75-B975-2C8FF543FC83}" destId="{ABE79C10-85D4-4E63-A96A-3C3D88844AE7}" srcOrd="5" destOrd="0" presId="urn:microsoft.com/office/officeart/2005/8/layout/hProcess11"/>
    <dgm:cxn modelId="{6A458C87-7487-2945-ACFA-9FA70F5738E2}" type="presParOf" srcId="{B1CB5F37-B9A8-4B75-B975-2C8FF543FC83}" destId="{E0BEE6DC-E555-C14E-AC50-3562A5E53686}" srcOrd="6" destOrd="0" presId="urn:microsoft.com/office/officeart/2005/8/layout/hProcess11"/>
    <dgm:cxn modelId="{BE8C3E04-9CF1-144A-8021-F551A8C00F6F}" type="presParOf" srcId="{E0BEE6DC-E555-C14E-AC50-3562A5E53686}" destId="{A67E2379-897B-3D41-A435-50BE9B6538FC}" srcOrd="0" destOrd="0" presId="urn:microsoft.com/office/officeart/2005/8/layout/hProcess11"/>
    <dgm:cxn modelId="{90DCF977-C5A5-A642-A9A9-4A42CD352841}" type="presParOf" srcId="{E0BEE6DC-E555-C14E-AC50-3562A5E53686}" destId="{359DEBBD-1D67-504C-9A68-0FDE6A0E84FE}" srcOrd="1" destOrd="0" presId="urn:microsoft.com/office/officeart/2005/8/layout/hProcess11"/>
    <dgm:cxn modelId="{AA92E15C-58EB-2B4F-AF76-148060B0A186}" type="presParOf" srcId="{E0BEE6DC-E555-C14E-AC50-3562A5E53686}" destId="{0C2F6040-9321-5947-905A-2CB44AEC8E7D}" srcOrd="2" destOrd="0" presId="urn:microsoft.com/office/officeart/2005/8/layout/hProcess11"/>
    <dgm:cxn modelId="{8233555C-6E39-4B09-B0A9-AEC8A056D349}" type="presParOf" srcId="{B1CB5F37-B9A8-4B75-B975-2C8FF543FC83}" destId="{492233D3-98B6-4F68-BCF0-62444BC4C09B}" srcOrd="7" destOrd="0" presId="urn:microsoft.com/office/officeart/2005/8/layout/hProcess11"/>
    <dgm:cxn modelId="{D135B8A1-DE63-CB46-8648-51D58F13A6C7}" type="presParOf" srcId="{B1CB5F37-B9A8-4B75-B975-2C8FF543FC83}" destId="{D3C18EB6-0C69-434A-A03E-7B5A71B625B8}" srcOrd="8" destOrd="0" presId="urn:microsoft.com/office/officeart/2005/8/layout/hProcess11"/>
    <dgm:cxn modelId="{E93E70AE-ADEF-5244-88D6-0DF96824CE9A}" type="presParOf" srcId="{D3C18EB6-0C69-434A-A03E-7B5A71B625B8}" destId="{3577202B-EA71-104D-9633-F950A252F98B}" srcOrd="0" destOrd="0" presId="urn:microsoft.com/office/officeart/2005/8/layout/hProcess11"/>
    <dgm:cxn modelId="{2D72374E-D7DA-4E40-AFDA-9023FCBB5814}" type="presParOf" srcId="{D3C18EB6-0C69-434A-A03E-7B5A71B625B8}" destId="{8D414605-5A10-B143-904C-D0228EBEF553}" srcOrd="1" destOrd="0" presId="urn:microsoft.com/office/officeart/2005/8/layout/hProcess11"/>
    <dgm:cxn modelId="{5C6C4D70-7EC4-4440-96F7-DE65A8B2C310}" type="presParOf" srcId="{D3C18EB6-0C69-434A-A03E-7B5A71B625B8}" destId="{E3BFF9E4-3326-5840-A08E-5544F8359343}" srcOrd="2" destOrd="0" presId="urn:microsoft.com/office/officeart/2005/8/layout/hProcess11"/>
    <dgm:cxn modelId="{536A49E3-D096-4CC4-B8C8-E1EA64ED82B1}" type="presParOf" srcId="{B1CB5F37-B9A8-4B75-B975-2C8FF543FC83}" destId="{220CEF06-8F7B-4130-AF2F-5157ED57A4C5}" srcOrd="9" destOrd="0" presId="urn:microsoft.com/office/officeart/2005/8/layout/hProcess11"/>
    <dgm:cxn modelId="{1407453A-6947-6240-AA48-64D10783ABD3}" type="presParOf" srcId="{B1CB5F37-B9A8-4B75-B975-2C8FF543FC83}" destId="{C662A6FD-B38E-5142-BDA5-0C480FEFBC0D}" srcOrd="10" destOrd="0" presId="urn:microsoft.com/office/officeart/2005/8/layout/hProcess11"/>
    <dgm:cxn modelId="{A406BA96-463B-E243-BABE-B8FA44534DA3}" type="presParOf" srcId="{C662A6FD-B38E-5142-BDA5-0C480FEFBC0D}" destId="{7F075765-DFDE-CC45-BB84-AC302CD5359F}" srcOrd="0" destOrd="0" presId="urn:microsoft.com/office/officeart/2005/8/layout/hProcess11"/>
    <dgm:cxn modelId="{45FE17C3-AF77-D04B-ACEB-6DD833220E2E}" type="presParOf" srcId="{C662A6FD-B38E-5142-BDA5-0C480FEFBC0D}" destId="{DE2CCE76-98F1-9247-88CC-55F6CF42BABC}" srcOrd="1" destOrd="0" presId="urn:microsoft.com/office/officeart/2005/8/layout/hProcess11"/>
    <dgm:cxn modelId="{FACD23E0-3C00-2144-9289-4C32479F85DF}" type="presParOf" srcId="{C662A6FD-B38E-5142-BDA5-0C480FEFBC0D}" destId="{9C686AA3-311C-E84E-8427-3278CAF65E99}" srcOrd="2" destOrd="0" presId="urn:microsoft.com/office/officeart/2005/8/layout/hProcess11"/>
    <dgm:cxn modelId="{D408E2EE-DD52-41CD-95B5-4939C6323E39}" type="presParOf" srcId="{B1CB5F37-B9A8-4B75-B975-2C8FF543FC83}" destId="{FF54823E-893B-4D45-A55D-7384BEC3DF50}" srcOrd="11" destOrd="0" presId="urn:microsoft.com/office/officeart/2005/8/layout/hProcess11"/>
    <dgm:cxn modelId="{E2E95DF6-9CEE-AF4A-A924-1E7470AEF8C6}" type="presParOf" srcId="{B1CB5F37-B9A8-4B75-B975-2C8FF543FC83}" destId="{57B204D3-2092-4A4E-BDDD-4F2F37B0F9CE}" srcOrd="12" destOrd="0" presId="urn:microsoft.com/office/officeart/2005/8/layout/hProcess11"/>
    <dgm:cxn modelId="{A303FA0C-9201-D641-82AB-25DD2F6DBE58}" type="presParOf" srcId="{57B204D3-2092-4A4E-BDDD-4F2F37B0F9CE}" destId="{BFF5FADA-C02F-F34D-A024-C31F0252D842}" srcOrd="0" destOrd="0" presId="urn:microsoft.com/office/officeart/2005/8/layout/hProcess11"/>
    <dgm:cxn modelId="{906BBCFB-286F-BD4C-A36A-1DA2483B0198}" type="presParOf" srcId="{57B204D3-2092-4A4E-BDDD-4F2F37B0F9CE}" destId="{119CA784-3AE1-5E4C-80C5-4E9A76093930}" srcOrd="1" destOrd="0" presId="urn:microsoft.com/office/officeart/2005/8/layout/hProcess11"/>
    <dgm:cxn modelId="{34E767E6-AB63-BD4F-9C4B-3FAF05E0DBC7}" type="presParOf" srcId="{57B204D3-2092-4A4E-BDDD-4F2F37B0F9CE}" destId="{9A4988A0-FF0B-9447-AA5D-5B93D919DD84}" srcOrd="2" destOrd="0" presId="urn:microsoft.com/office/officeart/2005/8/layout/hProcess11"/>
    <dgm:cxn modelId="{9D80924F-E4C6-4E98-BBF3-31310F40FA95}" type="presParOf" srcId="{B1CB5F37-B9A8-4B75-B975-2C8FF543FC83}" destId="{65A2331C-A016-4DEC-8030-EE464E889A68}" srcOrd="13" destOrd="0" presId="urn:microsoft.com/office/officeart/2005/8/layout/hProcess11"/>
    <dgm:cxn modelId="{B70CED2F-C746-444D-A4B0-FE1E22696FA5}" type="presParOf" srcId="{B1CB5F37-B9A8-4B75-B975-2C8FF543FC83}" destId="{A76D9C3F-8021-014E-A146-504379980F5C}" srcOrd="14" destOrd="0" presId="urn:microsoft.com/office/officeart/2005/8/layout/hProcess11"/>
    <dgm:cxn modelId="{DBFF86DB-C239-994A-A646-E2CFC69CF30D}" type="presParOf" srcId="{A76D9C3F-8021-014E-A146-504379980F5C}" destId="{80B1D5FF-F7ED-6746-9245-1145B7ACED9E}" srcOrd="0" destOrd="0" presId="urn:microsoft.com/office/officeart/2005/8/layout/hProcess11"/>
    <dgm:cxn modelId="{E4205E3E-DC96-EB4F-9033-65DA06B0E925}" type="presParOf" srcId="{A76D9C3F-8021-014E-A146-504379980F5C}" destId="{52A2EC2D-AA04-8341-8CE0-828737149840}" srcOrd="1" destOrd="0" presId="urn:microsoft.com/office/officeart/2005/8/layout/hProcess11"/>
    <dgm:cxn modelId="{21F5E77D-0B7E-6D47-9E12-906762BB311D}" type="presParOf" srcId="{A76D9C3F-8021-014E-A146-504379980F5C}" destId="{7DFFB061-F8AD-1E4A-90BF-62256C45F1D1}" srcOrd="2" destOrd="0" presId="urn:microsoft.com/office/officeart/2005/8/layout/hProcess11"/>
    <dgm:cxn modelId="{33EB915D-5A04-4A22-8C5F-4597344EA887}" type="presParOf" srcId="{B1CB5F37-B9A8-4B75-B975-2C8FF543FC83}" destId="{FBDC4682-63E9-4311-BFC4-2058CA04DCA3}" srcOrd="15" destOrd="0" presId="urn:microsoft.com/office/officeart/2005/8/layout/hProcess11"/>
    <dgm:cxn modelId="{DD1A8823-A79A-CE4C-B62C-FF6973E18B96}" type="presParOf" srcId="{B1CB5F37-B9A8-4B75-B975-2C8FF543FC83}" destId="{5208B9C9-82C7-4C41-B9BF-10F89033F30D}" srcOrd="16" destOrd="0" presId="urn:microsoft.com/office/officeart/2005/8/layout/hProcess11"/>
    <dgm:cxn modelId="{816AD5B3-7EC7-B849-9FF4-D5363DD85F5F}" type="presParOf" srcId="{5208B9C9-82C7-4C41-B9BF-10F89033F30D}" destId="{66973B41-105B-B74D-B4A8-14407206BB00}" srcOrd="0" destOrd="0" presId="urn:microsoft.com/office/officeart/2005/8/layout/hProcess11"/>
    <dgm:cxn modelId="{547DE667-99FD-8A48-BC1C-3A4ECD7B77CF}" type="presParOf" srcId="{5208B9C9-82C7-4C41-B9BF-10F89033F30D}" destId="{7485C8FE-1931-334E-A74C-6FBF9FF0CD05}" srcOrd="1" destOrd="0" presId="urn:microsoft.com/office/officeart/2005/8/layout/hProcess11"/>
    <dgm:cxn modelId="{7194A45E-63B2-394C-86F1-070F5E7DB7C4}" type="presParOf" srcId="{5208B9C9-82C7-4C41-B9BF-10F89033F30D}" destId="{E9209B90-40D5-AA4B-BA0F-FB66788ED760}" srcOrd="2" destOrd="0" presId="urn:microsoft.com/office/officeart/2005/8/layout/hProcess11"/>
    <dgm:cxn modelId="{7AEA0D65-F990-4FBB-ADC4-E34673216FEA}" type="presParOf" srcId="{B1CB5F37-B9A8-4B75-B975-2C8FF543FC83}" destId="{B130DF03-F42A-4BC3-B613-00DB344F87F1}" srcOrd="17" destOrd="0" presId="urn:microsoft.com/office/officeart/2005/8/layout/hProcess11"/>
    <dgm:cxn modelId="{DACB1A6D-93AB-8C43-A0EF-8AF5149FE88A}" type="presParOf" srcId="{B1CB5F37-B9A8-4B75-B975-2C8FF543FC83}" destId="{2C927753-D6A5-E248-8902-060476FC16F5}" srcOrd="18" destOrd="0" presId="urn:microsoft.com/office/officeart/2005/8/layout/hProcess11"/>
    <dgm:cxn modelId="{9BF56E7A-BF1F-8141-B20B-755BE6AC373F}" type="presParOf" srcId="{2C927753-D6A5-E248-8902-060476FC16F5}" destId="{103A816E-900B-7842-83FC-F26278B343BF}" srcOrd="0" destOrd="0" presId="urn:microsoft.com/office/officeart/2005/8/layout/hProcess11"/>
    <dgm:cxn modelId="{1487A4A6-6FAD-A645-A3D6-F9317C9117C8}" type="presParOf" srcId="{2C927753-D6A5-E248-8902-060476FC16F5}" destId="{92A69A5D-319C-EA40-A94E-C2E4AE0C2D63}" srcOrd="1" destOrd="0" presId="urn:microsoft.com/office/officeart/2005/8/layout/hProcess11"/>
    <dgm:cxn modelId="{75DFE75C-3659-A24B-BDAE-6548F34C33B2}" type="presParOf" srcId="{2C927753-D6A5-E248-8902-060476FC16F5}" destId="{3665A810-3B29-7846-B292-2C11A8B9D0B3}" srcOrd="2" destOrd="0" presId="urn:microsoft.com/office/officeart/2005/8/layout/hProcess11"/>
    <dgm:cxn modelId="{0ABB9A3F-9777-42BF-8A6C-5E1B244158B6}" type="presParOf" srcId="{B1CB5F37-B9A8-4B75-B975-2C8FF543FC83}" destId="{AAF825E4-591C-4997-9FA2-DEA913406AF3}" srcOrd="19" destOrd="0" presId="urn:microsoft.com/office/officeart/2005/8/layout/hProcess11"/>
    <dgm:cxn modelId="{1619DB0C-2B43-4446-83FD-83A5B578BF00}" type="presParOf" srcId="{B1CB5F37-B9A8-4B75-B975-2C8FF543FC83}" destId="{C9A6B156-8E8C-8B43-8E44-EEE6C64DFA7A}" srcOrd="20" destOrd="0" presId="urn:microsoft.com/office/officeart/2005/8/layout/hProcess11"/>
    <dgm:cxn modelId="{D6487195-24F1-DC46-BE0F-D9BE2C9B0B33}" type="presParOf" srcId="{C9A6B156-8E8C-8B43-8E44-EEE6C64DFA7A}" destId="{442D9918-9163-6044-89D6-4305D3EB8C09}" srcOrd="0" destOrd="0" presId="urn:microsoft.com/office/officeart/2005/8/layout/hProcess11"/>
    <dgm:cxn modelId="{BC645AB3-DAE0-C642-AB10-B51A0F825703}" type="presParOf" srcId="{C9A6B156-8E8C-8B43-8E44-EEE6C64DFA7A}" destId="{0C545FF5-C289-6542-B029-984B79B4C18C}" srcOrd="1" destOrd="0" presId="urn:microsoft.com/office/officeart/2005/8/layout/hProcess11"/>
    <dgm:cxn modelId="{3640767A-970C-BC49-A4F0-B6C691C019A0}" type="presParOf" srcId="{C9A6B156-8E8C-8B43-8E44-EEE6C64DFA7A}" destId="{1B924455-502D-D14E-A9EB-2DC5B320EEC8}" srcOrd="2" destOrd="0" presId="urn:microsoft.com/office/officeart/2005/8/layout/hProcess11"/>
    <dgm:cxn modelId="{EC6738DD-33B6-428A-8418-01854758D6FF}" type="presParOf" srcId="{B1CB5F37-B9A8-4B75-B975-2C8FF543FC83}" destId="{785433C3-AEDB-4EE5-83FD-017A07B0D3C0}" srcOrd="21" destOrd="0" presId="urn:microsoft.com/office/officeart/2005/8/layout/hProcess11"/>
    <dgm:cxn modelId="{245B96A8-CFA8-D149-8111-D5DF211F8E1F}" type="presParOf" srcId="{B1CB5F37-B9A8-4B75-B975-2C8FF543FC83}" destId="{3D3252CA-F41A-A04B-B224-8B9A82C82903}" srcOrd="22" destOrd="0" presId="urn:microsoft.com/office/officeart/2005/8/layout/hProcess11"/>
    <dgm:cxn modelId="{7533082E-B229-D446-A960-4C5F4D5B6E49}" type="presParOf" srcId="{3D3252CA-F41A-A04B-B224-8B9A82C82903}" destId="{D869908B-9ED8-764C-8410-5D18108C8B21}" srcOrd="0" destOrd="0" presId="urn:microsoft.com/office/officeart/2005/8/layout/hProcess11"/>
    <dgm:cxn modelId="{416A62CF-E8D5-1447-A5D4-C38D40377923}" type="presParOf" srcId="{3D3252CA-F41A-A04B-B224-8B9A82C82903}" destId="{DF0B7DB2-44F1-F744-B24F-CAA6D0C6804B}" srcOrd="1" destOrd="0" presId="urn:microsoft.com/office/officeart/2005/8/layout/hProcess11"/>
    <dgm:cxn modelId="{863A2ECB-0204-6C4E-964A-93C977D5E13B}" type="presParOf" srcId="{3D3252CA-F41A-A04B-B224-8B9A82C82903}" destId="{6A003A3E-5C1A-1D44-BA58-B67533FD32C8}" srcOrd="2" destOrd="0" presId="urn:microsoft.com/office/officeart/2005/8/layout/hProcess11"/>
    <dgm:cxn modelId="{819435F0-43BF-451A-94B1-5BEB1B69B175}" type="presParOf" srcId="{B1CB5F37-B9A8-4B75-B975-2C8FF543FC83}" destId="{87EA5EC5-43E6-4661-BBC8-43B219F6C2E0}" srcOrd="23" destOrd="0" presId="urn:microsoft.com/office/officeart/2005/8/layout/hProcess11"/>
    <dgm:cxn modelId="{AA3BA507-A63B-3447-8C2E-A9980AA5A967}" type="presParOf" srcId="{B1CB5F37-B9A8-4B75-B975-2C8FF543FC83}" destId="{01A6E556-7DDF-D846-B724-314C36D57C1E}" srcOrd="24" destOrd="0" presId="urn:microsoft.com/office/officeart/2005/8/layout/hProcess11"/>
    <dgm:cxn modelId="{1234FA20-E780-DD4D-B744-4BA414E7A0A2}" type="presParOf" srcId="{01A6E556-7DDF-D846-B724-314C36D57C1E}" destId="{9D74378E-BA0F-C843-A8EF-99D3E55041B9}" srcOrd="0" destOrd="0" presId="urn:microsoft.com/office/officeart/2005/8/layout/hProcess11"/>
    <dgm:cxn modelId="{316B1DCB-CAFF-9247-99F6-254DD15A4004}" type="presParOf" srcId="{01A6E556-7DDF-D846-B724-314C36D57C1E}" destId="{30D00890-7CA0-6148-A53A-933B075454DE}" srcOrd="1" destOrd="0" presId="urn:microsoft.com/office/officeart/2005/8/layout/hProcess11"/>
    <dgm:cxn modelId="{ABC218F3-CF86-594D-AFCF-9B8099755C7B}" type="presParOf" srcId="{01A6E556-7DDF-D846-B724-314C36D57C1E}" destId="{0A027C12-EB21-8F40-9C11-7032CB0A0A55}" srcOrd="2" destOrd="0" presId="urn:microsoft.com/office/officeart/2005/8/layout/hProcess11"/>
    <dgm:cxn modelId="{F0865761-7AB8-49D2-8F45-7BDA387A40D1}" type="presParOf" srcId="{B1CB5F37-B9A8-4B75-B975-2C8FF543FC83}" destId="{4BF64E71-33B8-416B-A2CA-C09E6DF9F691}" srcOrd="25" destOrd="0" presId="urn:microsoft.com/office/officeart/2005/8/layout/hProcess11"/>
    <dgm:cxn modelId="{6D21F449-BC5A-D844-AFB2-BC9CE8A8B05D}" type="presParOf" srcId="{B1CB5F37-B9A8-4B75-B975-2C8FF543FC83}" destId="{96F3F4B8-2694-1B4E-8E9D-A4EB240251DE}" srcOrd="26" destOrd="0" presId="urn:microsoft.com/office/officeart/2005/8/layout/hProcess11"/>
    <dgm:cxn modelId="{28C74694-6770-6748-BAE8-881C0C4B2C77}" type="presParOf" srcId="{96F3F4B8-2694-1B4E-8E9D-A4EB240251DE}" destId="{64A0522A-251F-D24F-8944-9CBF76E49619}" srcOrd="0" destOrd="0" presId="urn:microsoft.com/office/officeart/2005/8/layout/hProcess11"/>
    <dgm:cxn modelId="{425EBEF3-ACD3-1947-9F8C-339E7AF016E0}" type="presParOf" srcId="{96F3F4B8-2694-1B4E-8E9D-A4EB240251DE}" destId="{ADE6C0EF-DB55-EB41-BD1F-663194B4E0D5}" srcOrd="1" destOrd="0" presId="urn:microsoft.com/office/officeart/2005/8/layout/hProcess11"/>
    <dgm:cxn modelId="{17C776EC-3A90-524E-8228-66EE4290E17B}" type="presParOf" srcId="{96F3F4B8-2694-1B4E-8E9D-A4EB240251DE}" destId="{F03F4DFD-6070-7648-892B-1FA294AE42CE}" srcOrd="2" destOrd="0" presId="urn:microsoft.com/office/officeart/2005/8/layout/hProcess11"/>
    <dgm:cxn modelId="{9D67D8A3-E3F3-4F81-8561-753AB071A359}" type="presParOf" srcId="{B1CB5F37-B9A8-4B75-B975-2C8FF543FC83}" destId="{4CAA3B47-9725-467E-A02B-E6D98E6DFA10}" srcOrd="27" destOrd="0" presId="urn:microsoft.com/office/officeart/2005/8/layout/hProcess11"/>
    <dgm:cxn modelId="{8025F4CE-5F80-FE4D-9760-28FFEEC23F6C}" type="presParOf" srcId="{B1CB5F37-B9A8-4B75-B975-2C8FF543FC83}" destId="{9BAA4FF0-8AE7-8E4F-B34D-04D82814B260}" srcOrd="28" destOrd="0" presId="urn:microsoft.com/office/officeart/2005/8/layout/hProcess11"/>
    <dgm:cxn modelId="{3A9DC57E-3A07-F042-9DCF-CF9AB26B80F5}" type="presParOf" srcId="{9BAA4FF0-8AE7-8E4F-B34D-04D82814B260}" destId="{F7681FA4-613D-0648-AD81-178C13ED9CBE}" srcOrd="0" destOrd="0" presId="urn:microsoft.com/office/officeart/2005/8/layout/hProcess11"/>
    <dgm:cxn modelId="{6AB0F8BF-3F18-4741-8DFC-7248EE31D553}" type="presParOf" srcId="{9BAA4FF0-8AE7-8E4F-B34D-04D82814B260}" destId="{049802F3-20B9-4F49-939F-0E6CEDE284CB}" srcOrd="1" destOrd="0" presId="urn:microsoft.com/office/officeart/2005/8/layout/hProcess11"/>
    <dgm:cxn modelId="{32C25CFC-3A22-1442-9970-969C8671A54B}" type="presParOf" srcId="{9BAA4FF0-8AE7-8E4F-B34D-04D82814B260}" destId="{BF3C8038-05DA-E74E-828E-D3302FD02A65}" srcOrd="2" destOrd="0" presId="urn:microsoft.com/office/officeart/2005/8/layout/hProcess11"/>
    <dgm:cxn modelId="{1F68BE50-5642-4804-A54E-DEA7F5BBA9E5}" type="presParOf" srcId="{B1CB5F37-B9A8-4B75-B975-2C8FF543FC83}" destId="{5CCE7EA4-3198-4C58-B11C-761B0DB398A7}" srcOrd="29" destOrd="0" presId="urn:microsoft.com/office/officeart/2005/8/layout/hProcess11"/>
    <dgm:cxn modelId="{1750B106-E4A6-F546-BC56-FFA794E0FCCA}" type="presParOf" srcId="{B1CB5F37-B9A8-4B75-B975-2C8FF543FC83}" destId="{CC235E7C-EE49-CB46-99B4-C0D6F0F7C30B}" srcOrd="30" destOrd="0" presId="urn:microsoft.com/office/officeart/2005/8/layout/hProcess11"/>
    <dgm:cxn modelId="{A80C7529-E4B5-D04A-AE81-F20AE56EC385}" type="presParOf" srcId="{CC235E7C-EE49-CB46-99B4-C0D6F0F7C30B}" destId="{0CBDB9D2-1C1F-0F4C-A7D0-740CC4115CDA}" srcOrd="0" destOrd="0" presId="urn:microsoft.com/office/officeart/2005/8/layout/hProcess11"/>
    <dgm:cxn modelId="{B52EEDE5-ECD0-F44A-9A17-5B97528A06A3}" type="presParOf" srcId="{CC235E7C-EE49-CB46-99B4-C0D6F0F7C30B}" destId="{6DB1BB61-BD6A-6F4B-AD10-D34F32EC1EEB}" srcOrd="1" destOrd="0" presId="urn:microsoft.com/office/officeart/2005/8/layout/hProcess11"/>
    <dgm:cxn modelId="{5AA131DC-EE33-AD4D-B178-7C751B8463C1}" type="presParOf" srcId="{CC235E7C-EE49-CB46-99B4-C0D6F0F7C30B}" destId="{90CA41B4-0937-7345-A6E5-1F0EC0528298}" srcOrd="2" destOrd="0" presId="urn:microsoft.com/office/officeart/2005/8/layout/hProcess11"/>
    <dgm:cxn modelId="{3F588E16-EBF3-4E63-9980-ED9619581F2F}" type="presParOf" srcId="{B1CB5F37-B9A8-4B75-B975-2C8FF543FC83}" destId="{981E9CE8-AC04-4E98-88E2-8448C74C111B}" srcOrd="31" destOrd="0" presId="urn:microsoft.com/office/officeart/2005/8/layout/hProcess11"/>
    <dgm:cxn modelId="{05DDB3F5-38EE-D642-B8AB-E64CC28CEE1E}" type="presParOf" srcId="{B1CB5F37-B9A8-4B75-B975-2C8FF543FC83}" destId="{C716CCE0-9519-664C-A82E-EDB26DC7D3E9}" srcOrd="32" destOrd="0" presId="urn:microsoft.com/office/officeart/2005/8/layout/hProcess11"/>
    <dgm:cxn modelId="{A0E15DCE-D101-A84B-92D1-92FE32F0D6B0}" type="presParOf" srcId="{C716CCE0-9519-664C-A82E-EDB26DC7D3E9}" destId="{203C1845-5733-3347-A279-0FAF33A5C592}" srcOrd="0" destOrd="0" presId="urn:microsoft.com/office/officeart/2005/8/layout/hProcess11"/>
    <dgm:cxn modelId="{60F8652A-1F91-9C41-A89A-A70C13186020}" type="presParOf" srcId="{C716CCE0-9519-664C-A82E-EDB26DC7D3E9}" destId="{83362725-C53C-344D-9419-93F971966BF7}" srcOrd="1" destOrd="0" presId="urn:microsoft.com/office/officeart/2005/8/layout/hProcess11"/>
    <dgm:cxn modelId="{6F37815E-CF2D-B345-8448-C4DF1BBFB555}" type="presParOf" srcId="{C716CCE0-9519-664C-A82E-EDB26DC7D3E9}" destId="{830B58A0-69E1-5546-A1E3-BA8BBFEF4169}" srcOrd="2" destOrd="0" presId="urn:microsoft.com/office/officeart/2005/8/layout/hProcess11"/>
    <dgm:cxn modelId="{D5B3B64A-8E71-4141-936B-762FA72E2367}" type="presParOf" srcId="{B1CB5F37-B9A8-4B75-B975-2C8FF543FC83}" destId="{095ADD8E-A5CB-49DB-B38A-879FB78730C6}" srcOrd="33" destOrd="0" presId="urn:microsoft.com/office/officeart/2005/8/layout/hProcess11"/>
    <dgm:cxn modelId="{FF804973-E9D0-5F4C-98DD-8B5F7693E349}" type="presParOf" srcId="{B1CB5F37-B9A8-4B75-B975-2C8FF543FC83}" destId="{5C90BE9F-4351-734C-9050-71D30F42788F}" srcOrd="34" destOrd="0" presId="urn:microsoft.com/office/officeart/2005/8/layout/hProcess11"/>
    <dgm:cxn modelId="{C5E73178-5EDE-554C-9393-54054447E73F}" type="presParOf" srcId="{5C90BE9F-4351-734C-9050-71D30F42788F}" destId="{0684B584-4A26-8A40-A051-28EFDEF9A7B3}" srcOrd="0" destOrd="0" presId="urn:microsoft.com/office/officeart/2005/8/layout/hProcess11"/>
    <dgm:cxn modelId="{D192FD04-F0EB-C148-9A34-71815EEAE4E6}" type="presParOf" srcId="{5C90BE9F-4351-734C-9050-71D30F42788F}" destId="{6FE73F66-2107-4E44-80AA-DAF3990D16D1}" srcOrd="1" destOrd="0" presId="urn:microsoft.com/office/officeart/2005/8/layout/hProcess11"/>
    <dgm:cxn modelId="{1C114546-7EB3-014D-B676-D9DACAD9DAC4}" type="presParOf" srcId="{5C90BE9F-4351-734C-9050-71D30F42788F}" destId="{61D2F3D6-3F8B-5545-B7DB-583E23D0B924}" srcOrd="2" destOrd="0" presId="urn:microsoft.com/office/officeart/2005/8/layout/hProcess11"/>
    <dgm:cxn modelId="{A6F025D8-5A2D-4886-B98A-7912EEE9677F}" type="presParOf" srcId="{B1CB5F37-B9A8-4B75-B975-2C8FF543FC83}" destId="{D7290B75-278E-46B1-BB47-1236336A7B48}" srcOrd="35" destOrd="0" presId="urn:microsoft.com/office/officeart/2005/8/layout/hProcess11"/>
    <dgm:cxn modelId="{CA276188-33BE-5642-91E5-B4991E090404}" type="presParOf" srcId="{B1CB5F37-B9A8-4B75-B975-2C8FF543FC83}" destId="{B7618ABD-DD24-F446-8DCF-6426CB7EF3B6}" srcOrd="36" destOrd="0" presId="urn:microsoft.com/office/officeart/2005/8/layout/hProcess11"/>
    <dgm:cxn modelId="{A93A8DFD-0977-0E48-B807-E720DE5C32FE}" type="presParOf" srcId="{B7618ABD-DD24-F446-8DCF-6426CB7EF3B6}" destId="{B1263358-2FFD-6B4A-A4E5-1D5EAA9F86E2}" srcOrd="0" destOrd="0" presId="urn:microsoft.com/office/officeart/2005/8/layout/hProcess11"/>
    <dgm:cxn modelId="{E4BE0C67-A08A-084A-90DA-2D4D09737E71}" type="presParOf" srcId="{B7618ABD-DD24-F446-8DCF-6426CB7EF3B6}" destId="{EE0D7D18-8FCC-EE4A-A38E-4E435731A639}" srcOrd="1" destOrd="0" presId="urn:microsoft.com/office/officeart/2005/8/layout/hProcess11"/>
    <dgm:cxn modelId="{A4732A06-0FC5-4C4F-8B88-D4EACA67D87B}" type="presParOf" srcId="{B7618ABD-DD24-F446-8DCF-6426CB7EF3B6}" destId="{CFE16AD6-2281-4F42-80FF-25C863B4FB74}"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2349D-94EB-481F-959F-7B69E119F8EC}">
      <dsp:nvSpPr>
        <dsp:cNvPr id="0" name=""/>
        <dsp:cNvSpPr/>
      </dsp:nvSpPr>
      <dsp:spPr>
        <a:xfrm>
          <a:off x="0" y="455427"/>
          <a:ext cx="8741328" cy="607237"/>
        </a:xfrm>
        <a:prstGeom prst="notchedRightArrow">
          <a:avLst/>
        </a:prstGeom>
        <a:solidFill>
          <a:srgbClr val="FFBF08">
            <a:alpha val="40000"/>
          </a:srgbClr>
        </a:solidFill>
        <a:ln>
          <a:noFill/>
        </a:ln>
        <a:effectLst/>
      </dsp:spPr>
      <dsp:style>
        <a:lnRef idx="0">
          <a:scrgbClr r="0" g="0" b="0"/>
        </a:lnRef>
        <a:fillRef idx="1">
          <a:scrgbClr r="0" g="0" b="0"/>
        </a:fillRef>
        <a:effectRef idx="0">
          <a:scrgbClr r="0" g="0" b="0"/>
        </a:effectRef>
        <a:fontRef idx="minor"/>
      </dsp:style>
    </dsp:sp>
    <dsp:sp modelId="{F06658F6-149A-4D61-8408-887B1829E596}">
      <dsp:nvSpPr>
        <dsp:cNvPr id="0" name=""/>
        <dsp:cNvSpPr/>
      </dsp:nvSpPr>
      <dsp:spPr>
        <a:xfrm>
          <a:off x="3793"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May 23</a:t>
          </a:r>
        </a:p>
      </dsp:txBody>
      <dsp:txXfrm>
        <a:off x="3793" y="0"/>
        <a:ext cx="214158" cy="607237"/>
      </dsp:txXfrm>
    </dsp:sp>
    <dsp:sp modelId="{CBEC9840-82DC-4174-B8C8-305B2E2FABC4}">
      <dsp:nvSpPr>
        <dsp:cNvPr id="0" name=""/>
        <dsp:cNvSpPr/>
      </dsp:nvSpPr>
      <dsp:spPr>
        <a:xfrm>
          <a:off x="34967" y="683141"/>
          <a:ext cx="151809" cy="151809"/>
        </a:xfrm>
        <a:prstGeom prst="ellipse">
          <a:avLst/>
        </a:prstGeom>
        <a:solidFill>
          <a:srgbClr val="FFAC0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7A3C16-BDA6-4D52-AC77-01AF5A1FAA47}">
      <dsp:nvSpPr>
        <dsp:cNvPr id="0" name=""/>
        <dsp:cNvSpPr/>
      </dsp:nvSpPr>
      <dsp:spPr>
        <a:xfrm>
          <a:off x="228659"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Jun 23</a:t>
          </a:r>
        </a:p>
      </dsp:txBody>
      <dsp:txXfrm>
        <a:off x="228659" y="910855"/>
        <a:ext cx="214158" cy="607237"/>
      </dsp:txXfrm>
    </dsp:sp>
    <dsp:sp modelId="{BD8A5F77-9638-4425-B7AE-CACFF47A7057}">
      <dsp:nvSpPr>
        <dsp:cNvPr id="0" name=""/>
        <dsp:cNvSpPr/>
      </dsp:nvSpPr>
      <dsp:spPr>
        <a:xfrm>
          <a:off x="259834" y="683141"/>
          <a:ext cx="151809" cy="151809"/>
        </a:xfrm>
        <a:prstGeom prst="ellipse">
          <a:avLst/>
        </a:prstGeom>
        <a:solidFill>
          <a:srgbClr val="FFAC0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1F6151-B212-40B8-813D-043D0DC4E5ED}">
      <dsp:nvSpPr>
        <dsp:cNvPr id="0" name=""/>
        <dsp:cNvSpPr/>
      </dsp:nvSpPr>
      <dsp:spPr>
        <a:xfrm>
          <a:off x="453525"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Jul 23</a:t>
          </a:r>
        </a:p>
      </dsp:txBody>
      <dsp:txXfrm>
        <a:off x="453525" y="0"/>
        <a:ext cx="214158" cy="607237"/>
      </dsp:txXfrm>
    </dsp:sp>
    <dsp:sp modelId="{B9E0288E-EDF4-4CB9-9D8F-C2AEAE9973DE}">
      <dsp:nvSpPr>
        <dsp:cNvPr id="0" name=""/>
        <dsp:cNvSpPr/>
      </dsp:nvSpPr>
      <dsp:spPr>
        <a:xfrm>
          <a:off x="484700" y="683141"/>
          <a:ext cx="151809" cy="151809"/>
        </a:xfrm>
        <a:prstGeom prst="ellipse">
          <a:avLst/>
        </a:prstGeom>
        <a:solidFill>
          <a:srgbClr val="FFA0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7489B7-A249-4009-9AF5-263E18975E25}">
      <dsp:nvSpPr>
        <dsp:cNvPr id="0" name=""/>
        <dsp:cNvSpPr/>
      </dsp:nvSpPr>
      <dsp:spPr>
        <a:xfrm>
          <a:off x="678391"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Aug 23</a:t>
          </a:r>
        </a:p>
      </dsp:txBody>
      <dsp:txXfrm>
        <a:off x="678391" y="910855"/>
        <a:ext cx="214158" cy="607237"/>
      </dsp:txXfrm>
    </dsp:sp>
    <dsp:sp modelId="{B144ACB8-95C6-4204-82FC-B99CFEE3415D}">
      <dsp:nvSpPr>
        <dsp:cNvPr id="0" name=""/>
        <dsp:cNvSpPr/>
      </dsp:nvSpPr>
      <dsp:spPr>
        <a:xfrm>
          <a:off x="709566" y="683141"/>
          <a:ext cx="151809" cy="151809"/>
        </a:xfrm>
        <a:prstGeom prst="ellipse">
          <a:avLst/>
        </a:prstGeom>
        <a:solidFill>
          <a:srgbClr val="FFA0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0E5440-4C1D-44B1-9DD2-705786F502F3}">
      <dsp:nvSpPr>
        <dsp:cNvPr id="0" name=""/>
        <dsp:cNvSpPr/>
      </dsp:nvSpPr>
      <dsp:spPr>
        <a:xfrm>
          <a:off x="903258"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Sept 23</a:t>
          </a:r>
        </a:p>
      </dsp:txBody>
      <dsp:txXfrm>
        <a:off x="903258" y="0"/>
        <a:ext cx="214158" cy="607237"/>
      </dsp:txXfrm>
    </dsp:sp>
    <dsp:sp modelId="{D9CB6522-1729-4D9D-862F-65FD7B561579}">
      <dsp:nvSpPr>
        <dsp:cNvPr id="0" name=""/>
        <dsp:cNvSpPr/>
      </dsp:nvSpPr>
      <dsp:spPr>
        <a:xfrm>
          <a:off x="934432" y="683141"/>
          <a:ext cx="151809" cy="151809"/>
        </a:xfrm>
        <a:prstGeom prst="ellipse">
          <a:avLst/>
        </a:prstGeom>
        <a:solidFill>
          <a:srgbClr val="FF8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205D1-7971-4118-AB75-16CC95837BD2}">
      <dsp:nvSpPr>
        <dsp:cNvPr id="0" name=""/>
        <dsp:cNvSpPr/>
      </dsp:nvSpPr>
      <dsp:spPr>
        <a:xfrm>
          <a:off x="1128124"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Oct 23</a:t>
          </a:r>
        </a:p>
      </dsp:txBody>
      <dsp:txXfrm>
        <a:off x="1128124" y="910855"/>
        <a:ext cx="214158" cy="607237"/>
      </dsp:txXfrm>
    </dsp:sp>
    <dsp:sp modelId="{90BD1F75-CFD2-493C-9502-A0D01558A2D4}">
      <dsp:nvSpPr>
        <dsp:cNvPr id="0" name=""/>
        <dsp:cNvSpPr/>
      </dsp:nvSpPr>
      <dsp:spPr>
        <a:xfrm>
          <a:off x="1159298" y="683141"/>
          <a:ext cx="151809" cy="151809"/>
        </a:xfrm>
        <a:prstGeom prst="ellipse">
          <a:avLst/>
        </a:prstGeom>
        <a:solidFill>
          <a:srgbClr val="FF8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1A899-21BF-4606-9D6E-18001D50B0D2}">
      <dsp:nvSpPr>
        <dsp:cNvPr id="0" name=""/>
        <dsp:cNvSpPr/>
      </dsp:nvSpPr>
      <dsp:spPr>
        <a:xfrm>
          <a:off x="1352990"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Nov 23</a:t>
          </a:r>
        </a:p>
      </dsp:txBody>
      <dsp:txXfrm>
        <a:off x="1352990" y="0"/>
        <a:ext cx="214158" cy="607237"/>
      </dsp:txXfrm>
    </dsp:sp>
    <dsp:sp modelId="{6AB98441-4CA5-4284-A5B4-82C4A7F675C3}">
      <dsp:nvSpPr>
        <dsp:cNvPr id="0" name=""/>
        <dsp:cNvSpPr/>
      </dsp:nvSpPr>
      <dsp:spPr>
        <a:xfrm>
          <a:off x="1384164" y="683141"/>
          <a:ext cx="151809" cy="151809"/>
        </a:xfrm>
        <a:prstGeom prst="ellipse">
          <a:avLst/>
        </a:prstGeom>
        <a:solidFill>
          <a:srgbClr val="FF85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E6C962-F5F3-4B77-93CC-FF5976CCB91C}">
      <dsp:nvSpPr>
        <dsp:cNvPr id="0" name=""/>
        <dsp:cNvSpPr/>
      </dsp:nvSpPr>
      <dsp:spPr>
        <a:xfrm>
          <a:off x="1577856"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Dec 23</a:t>
          </a:r>
        </a:p>
      </dsp:txBody>
      <dsp:txXfrm>
        <a:off x="1577856" y="910855"/>
        <a:ext cx="214158" cy="607237"/>
      </dsp:txXfrm>
    </dsp:sp>
    <dsp:sp modelId="{236FAF01-49BD-41B9-8F48-FB1661C76540}">
      <dsp:nvSpPr>
        <dsp:cNvPr id="0" name=""/>
        <dsp:cNvSpPr/>
      </dsp:nvSpPr>
      <dsp:spPr>
        <a:xfrm>
          <a:off x="1609031" y="683141"/>
          <a:ext cx="151809" cy="151809"/>
        </a:xfrm>
        <a:prstGeom prst="ellipse">
          <a:avLst/>
        </a:prstGeom>
        <a:solidFill>
          <a:srgbClr val="FF85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484A7-A2D4-49B8-BF7B-88CC1F5CEAA1}">
      <dsp:nvSpPr>
        <dsp:cNvPr id="0" name=""/>
        <dsp:cNvSpPr/>
      </dsp:nvSpPr>
      <dsp:spPr>
        <a:xfrm>
          <a:off x="1802722"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Jan 24</a:t>
          </a:r>
        </a:p>
      </dsp:txBody>
      <dsp:txXfrm>
        <a:off x="1802722" y="0"/>
        <a:ext cx="214158" cy="607237"/>
      </dsp:txXfrm>
    </dsp:sp>
    <dsp:sp modelId="{A25F3E54-33EE-4A0B-8024-4D40DC425A36}">
      <dsp:nvSpPr>
        <dsp:cNvPr id="0" name=""/>
        <dsp:cNvSpPr/>
      </dsp:nvSpPr>
      <dsp:spPr>
        <a:xfrm>
          <a:off x="1833897" y="683141"/>
          <a:ext cx="151809" cy="151809"/>
        </a:xfrm>
        <a:prstGeom prst="ellipse">
          <a:avLst/>
        </a:prstGeom>
        <a:solidFill>
          <a:srgbClr val="FF6A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0FFA90-CA45-4728-B8C4-55DD793E750E}">
      <dsp:nvSpPr>
        <dsp:cNvPr id="0" name=""/>
        <dsp:cNvSpPr/>
      </dsp:nvSpPr>
      <dsp:spPr>
        <a:xfrm>
          <a:off x="2027589"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Feb 24</a:t>
          </a:r>
        </a:p>
      </dsp:txBody>
      <dsp:txXfrm>
        <a:off x="2027589" y="910855"/>
        <a:ext cx="214158" cy="607237"/>
      </dsp:txXfrm>
    </dsp:sp>
    <dsp:sp modelId="{44799271-E892-4832-BC8A-5F3CB1426B95}">
      <dsp:nvSpPr>
        <dsp:cNvPr id="0" name=""/>
        <dsp:cNvSpPr/>
      </dsp:nvSpPr>
      <dsp:spPr>
        <a:xfrm>
          <a:off x="2058763" y="683141"/>
          <a:ext cx="151809" cy="151809"/>
        </a:xfrm>
        <a:prstGeom prst="ellipse">
          <a:avLst/>
        </a:prstGeom>
        <a:solidFill>
          <a:srgbClr val="FF6A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942EA0-52CB-488F-A18F-31254BD68A72}">
      <dsp:nvSpPr>
        <dsp:cNvPr id="0" name=""/>
        <dsp:cNvSpPr/>
      </dsp:nvSpPr>
      <dsp:spPr>
        <a:xfrm>
          <a:off x="2252455"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Mar 24</a:t>
          </a:r>
        </a:p>
      </dsp:txBody>
      <dsp:txXfrm>
        <a:off x="2252455" y="0"/>
        <a:ext cx="214158" cy="607237"/>
      </dsp:txXfrm>
    </dsp:sp>
    <dsp:sp modelId="{1FC32ECA-F7D6-425C-8986-28CFE1CE5030}">
      <dsp:nvSpPr>
        <dsp:cNvPr id="0" name=""/>
        <dsp:cNvSpPr/>
      </dsp:nvSpPr>
      <dsp:spPr>
        <a:xfrm>
          <a:off x="2283629" y="683141"/>
          <a:ext cx="151809" cy="151809"/>
        </a:xfrm>
        <a:prstGeom prst="ellipse">
          <a:avLst/>
        </a:prstGeom>
        <a:solidFill>
          <a:srgbClr val="FF46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B52472-B851-45C2-ADEB-6B2B97826E7B}">
      <dsp:nvSpPr>
        <dsp:cNvPr id="0" name=""/>
        <dsp:cNvSpPr/>
      </dsp:nvSpPr>
      <dsp:spPr>
        <a:xfrm>
          <a:off x="2477321"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Apr 24</a:t>
          </a:r>
        </a:p>
      </dsp:txBody>
      <dsp:txXfrm>
        <a:off x="2477321" y="910855"/>
        <a:ext cx="214158" cy="607237"/>
      </dsp:txXfrm>
    </dsp:sp>
    <dsp:sp modelId="{6940661D-3F65-4052-8A18-5EE2C06596C7}">
      <dsp:nvSpPr>
        <dsp:cNvPr id="0" name=""/>
        <dsp:cNvSpPr/>
      </dsp:nvSpPr>
      <dsp:spPr>
        <a:xfrm>
          <a:off x="2508495" y="683141"/>
          <a:ext cx="151809" cy="151809"/>
        </a:xfrm>
        <a:prstGeom prst="ellipse">
          <a:avLst/>
        </a:prstGeom>
        <a:solidFill>
          <a:srgbClr val="FF46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719707-9965-4D4A-8F1E-3196354EC12E}">
      <dsp:nvSpPr>
        <dsp:cNvPr id="0" name=""/>
        <dsp:cNvSpPr/>
      </dsp:nvSpPr>
      <dsp:spPr>
        <a:xfrm>
          <a:off x="2702187"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May 24</a:t>
          </a:r>
        </a:p>
      </dsp:txBody>
      <dsp:txXfrm>
        <a:off x="2702187" y="0"/>
        <a:ext cx="214158" cy="607237"/>
      </dsp:txXfrm>
    </dsp:sp>
    <dsp:sp modelId="{4B15BC8F-5C59-49EC-BD22-7E7A2C762670}">
      <dsp:nvSpPr>
        <dsp:cNvPr id="0" name=""/>
        <dsp:cNvSpPr/>
      </dsp:nvSpPr>
      <dsp:spPr>
        <a:xfrm>
          <a:off x="2733362" y="683141"/>
          <a:ext cx="151809" cy="151809"/>
        </a:xfrm>
        <a:prstGeom prst="ellipse">
          <a:avLst/>
        </a:prstGeom>
        <a:solidFill>
          <a:srgbClr val="FF19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5723C-16C6-4B14-8F8F-53668089862C}">
      <dsp:nvSpPr>
        <dsp:cNvPr id="0" name=""/>
        <dsp:cNvSpPr/>
      </dsp:nvSpPr>
      <dsp:spPr>
        <a:xfrm>
          <a:off x="2927053"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Jun 24</a:t>
          </a:r>
        </a:p>
      </dsp:txBody>
      <dsp:txXfrm>
        <a:off x="2927053" y="910855"/>
        <a:ext cx="214158" cy="607237"/>
      </dsp:txXfrm>
    </dsp:sp>
    <dsp:sp modelId="{50646C58-F96F-4333-A201-8DEF547F7782}">
      <dsp:nvSpPr>
        <dsp:cNvPr id="0" name=""/>
        <dsp:cNvSpPr/>
      </dsp:nvSpPr>
      <dsp:spPr>
        <a:xfrm>
          <a:off x="2958228" y="683141"/>
          <a:ext cx="151809" cy="151809"/>
        </a:xfrm>
        <a:prstGeom prst="ellipse">
          <a:avLst/>
        </a:prstGeom>
        <a:solidFill>
          <a:srgbClr val="FF19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D1F431-199C-4848-81DE-2F693CD2D6BC}">
      <dsp:nvSpPr>
        <dsp:cNvPr id="0" name=""/>
        <dsp:cNvSpPr/>
      </dsp:nvSpPr>
      <dsp:spPr>
        <a:xfrm>
          <a:off x="3151919"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Jul 24</a:t>
          </a:r>
        </a:p>
      </dsp:txBody>
      <dsp:txXfrm>
        <a:off x="3151919" y="0"/>
        <a:ext cx="214158" cy="607237"/>
      </dsp:txXfrm>
    </dsp:sp>
    <dsp:sp modelId="{96C67108-2257-4A76-A95F-0998121462D7}">
      <dsp:nvSpPr>
        <dsp:cNvPr id="0" name=""/>
        <dsp:cNvSpPr/>
      </dsp:nvSpPr>
      <dsp:spPr>
        <a:xfrm>
          <a:off x="3183094" y="683141"/>
          <a:ext cx="151809" cy="151809"/>
        </a:xfrm>
        <a:prstGeom prst="ellipse">
          <a:avLst/>
        </a:prstGeom>
        <a:solidFill>
          <a:srgbClr val="E500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0C09B0-2F5C-412F-8F39-74B35A348651}">
      <dsp:nvSpPr>
        <dsp:cNvPr id="0" name=""/>
        <dsp:cNvSpPr/>
      </dsp:nvSpPr>
      <dsp:spPr>
        <a:xfrm>
          <a:off x="3376786"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Aug 24</a:t>
          </a:r>
        </a:p>
      </dsp:txBody>
      <dsp:txXfrm>
        <a:off x="3376786" y="910855"/>
        <a:ext cx="214158" cy="607237"/>
      </dsp:txXfrm>
    </dsp:sp>
    <dsp:sp modelId="{C293A2C2-4744-4C9A-86E2-D1AA235E3F7E}">
      <dsp:nvSpPr>
        <dsp:cNvPr id="0" name=""/>
        <dsp:cNvSpPr/>
      </dsp:nvSpPr>
      <dsp:spPr>
        <a:xfrm>
          <a:off x="3407960" y="683141"/>
          <a:ext cx="151809" cy="151809"/>
        </a:xfrm>
        <a:prstGeom prst="ellipse">
          <a:avLst/>
        </a:prstGeom>
        <a:solidFill>
          <a:srgbClr val="E500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3E09D4-9D18-4B8D-8B39-1CBE0F7D4AEF}">
      <dsp:nvSpPr>
        <dsp:cNvPr id="0" name=""/>
        <dsp:cNvSpPr/>
      </dsp:nvSpPr>
      <dsp:spPr>
        <a:xfrm>
          <a:off x="3601652"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Sep 24</a:t>
          </a:r>
        </a:p>
      </dsp:txBody>
      <dsp:txXfrm>
        <a:off x="3601652" y="0"/>
        <a:ext cx="214158" cy="607237"/>
      </dsp:txXfrm>
    </dsp:sp>
    <dsp:sp modelId="{8A981256-4390-4C82-B5EB-BCA3F573500D}">
      <dsp:nvSpPr>
        <dsp:cNvPr id="0" name=""/>
        <dsp:cNvSpPr/>
      </dsp:nvSpPr>
      <dsp:spPr>
        <a:xfrm>
          <a:off x="3632826" y="683141"/>
          <a:ext cx="151809" cy="151809"/>
        </a:xfrm>
        <a:prstGeom prst="ellipse">
          <a:avLst/>
        </a:prstGeom>
        <a:solidFill>
          <a:srgbClr val="C928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68626-CBCC-4B8B-9F08-707F3B254AAC}">
      <dsp:nvSpPr>
        <dsp:cNvPr id="0" name=""/>
        <dsp:cNvSpPr/>
      </dsp:nvSpPr>
      <dsp:spPr>
        <a:xfrm>
          <a:off x="3826518"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Oct 24</a:t>
          </a:r>
        </a:p>
      </dsp:txBody>
      <dsp:txXfrm>
        <a:off x="3826518" y="910855"/>
        <a:ext cx="214158" cy="607237"/>
      </dsp:txXfrm>
    </dsp:sp>
    <dsp:sp modelId="{1A5F5853-753C-4697-8AFE-2948D88F82E5}">
      <dsp:nvSpPr>
        <dsp:cNvPr id="0" name=""/>
        <dsp:cNvSpPr/>
      </dsp:nvSpPr>
      <dsp:spPr>
        <a:xfrm>
          <a:off x="3857692" y="683141"/>
          <a:ext cx="151809" cy="151809"/>
        </a:xfrm>
        <a:prstGeom prst="ellipse">
          <a:avLst/>
        </a:prstGeom>
        <a:solidFill>
          <a:srgbClr val="C928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B80405-85A6-4AC4-9D03-487CF6029521}">
      <dsp:nvSpPr>
        <dsp:cNvPr id="0" name=""/>
        <dsp:cNvSpPr/>
      </dsp:nvSpPr>
      <dsp:spPr>
        <a:xfrm>
          <a:off x="4051384"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Nov 24</a:t>
          </a:r>
        </a:p>
      </dsp:txBody>
      <dsp:txXfrm>
        <a:off x="4051384" y="0"/>
        <a:ext cx="214158" cy="607237"/>
      </dsp:txXfrm>
    </dsp:sp>
    <dsp:sp modelId="{509BE6EB-1CBF-48A3-92CF-5325A5792CDB}">
      <dsp:nvSpPr>
        <dsp:cNvPr id="0" name=""/>
        <dsp:cNvSpPr/>
      </dsp:nvSpPr>
      <dsp:spPr>
        <a:xfrm>
          <a:off x="4082559" y="683141"/>
          <a:ext cx="151809" cy="151809"/>
        </a:xfrm>
        <a:prstGeom prst="ellipse">
          <a:avLst/>
        </a:prstGeom>
        <a:solidFill>
          <a:srgbClr val="C842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66EE15-8BFF-4857-A45D-4D1E42E7CF69}">
      <dsp:nvSpPr>
        <dsp:cNvPr id="0" name=""/>
        <dsp:cNvSpPr/>
      </dsp:nvSpPr>
      <dsp:spPr>
        <a:xfrm>
          <a:off x="4276250"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Dec 24</a:t>
          </a:r>
        </a:p>
      </dsp:txBody>
      <dsp:txXfrm>
        <a:off x="4276250" y="910855"/>
        <a:ext cx="214158" cy="607237"/>
      </dsp:txXfrm>
    </dsp:sp>
    <dsp:sp modelId="{3608E249-B415-4597-B84C-0DD67F04DECD}">
      <dsp:nvSpPr>
        <dsp:cNvPr id="0" name=""/>
        <dsp:cNvSpPr/>
      </dsp:nvSpPr>
      <dsp:spPr>
        <a:xfrm>
          <a:off x="4307425" y="683141"/>
          <a:ext cx="151809" cy="151809"/>
        </a:xfrm>
        <a:prstGeom prst="ellipse">
          <a:avLst/>
        </a:prstGeom>
        <a:solidFill>
          <a:srgbClr val="C842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B0C877-3E80-431F-B1FC-64210B98D060}">
      <dsp:nvSpPr>
        <dsp:cNvPr id="0" name=""/>
        <dsp:cNvSpPr/>
      </dsp:nvSpPr>
      <dsp:spPr>
        <a:xfrm>
          <a:off x="4501117"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Jan 25</a:t>
          </a:r>
        </a:p>
      </dsp:txBody>
      <dsp:txXfrm>
        <a:off x="4501117" y="0"/>
        <a:ext cx="214158" cy="607237"/>
      </dsp:txXfrm>
    </dsp:sp>
    <dsp:sp modelId="{6E36029F-1079-4E38-B01B-4AA5DE4EC22F}">
      <dsp:nvSpPr>
        <dsp:cNvPr id="0" name=""/>
        <dsp:cNvSpPr/>
      </dsp:nvSpPr>
      <dsp:spPr>
        <a:xfrm>
          <a:off x="4532291" y="683141"/>
          <a:ext cx="151809" cy="151809"/>
        </a:xfrm>
        <a:prstGeom prst="ellipse">
          <a:avLst/>
        </a:prstGeom>
        <a:solidFill>
          <a:srgbClr val="C752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3781C6-0FC3-4FA5-A3AE-F95B84C1126C}">
      <dsp:nvSpPr>
        <dsp:cNvPr id="0" name=""/>
        <dsp:cNvSpPr/>
      </dsp:nvSpPr>
      <dsp:spPr>
        <a:xfrm>
          <a:off x="4725983"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Feb 25</a:t>
          </a:r>
        </a:p>
      </dsp:txBody>
      <dsp:txXfrm>
        <a:off x="4725983" y="910855"/>
        <a:ext cx="214158" cy="607237"/>
      </dsp:txXfrm>
    </dsp:sp>
    <dsp:sp modelId="{AA47DE72-AF0A-4B9A-B06B-E3816DB6EA78}">
      <dsp:nvSpPr>
        <dsp:cNvPr id="0" name=""/>
        <dsp:cNvSpPr/>
      </dsp:nvSpPr>
      <dsp:spPr>
        <a:xfrm>
          <a:off x="4757157" y="683141"/>
          <a:ext cx="151809" cy="151809"/>
        </a:xfrm>
        <a:prstGeom prst="ellipse">
          <a:avLst/>
        </a:prstGeom>
        <a:solidFill>
          <a:srgbClr val="C752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5003B4-DE13-490E-AD89-4A4CE87DDE5F}">
      <dsp:nvSpPr>
        <dsp:cNvPr id="0" name=""/>
        <dsp:cNvSpPr/>
      </dsp:nvSpPr>
      <dsp:spPr>
        <a:xfrm>
          <a:off x="4950849"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Mar 25</a:t>
          </a:r>
        </a:p>
      </dsp:txBody>
      <dsp:txXfrm>
        <a:off x="4950849" y="0"/>
        <a:ext cx="214158" cy="607237"/>
      </dsp:txXfrm>
    </dsp:sp>
    <dsp:sp modelId="{66DF6DB1-675F-4B97-8F39-4E9B8FC20888}">
      <dsp:nvSpPr>
        <dsp:cNvPr id="0" name=""/>
        <dsp:cNvSpPr/>
      </dsp:nvSpPr>
      <dsp:spPr>
        <a:xfrm>
          <a:off x="4982023" y="683141"/>
          <a:ext cx="151809" cy="151809"/>
        </a:xfrm>
        <a:prstGeom prst="ellipse">
          <a:avLst/>
        </a:prstGeom>
        <a:solidFill>
          <a:srgbClr val="C65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8E615-6AAD-4FCE-AA3C-645FE13256A0}">
      <dsp:nvSpPr>
        <dsp:cNvPr id="0" name=""/>
        <dsp:cNvSpPr/>
      </dsp:nvSpPr>
      <dsp:spPr>
        <a:xfrm>
          <a:off x="5175715"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Apr 25</a:t>
          </a:r>
        </a:p>
      </dsp:txBody>
      <dsp:txXfrm>
        <a:off x="5175715" y="910855"/>
        <a:ext cx="214158" cy="607237"/>
      </dsp:txXfrm>
    </dsp:sp>
    <dsp:sp modelId="{AE572BEB-B7F8-412A-86FD-88C8AEDF5D2E}">
      <dsp:nvSpPr>
        <dsp:cNvPr id="0" name=""/>
        <dsp:cNvSpPr/>
      </dsp:nvSpPr>
      <dsp:spPr>
        <a:xfrm>
          <a:off x="5206890" y="683141"/>
          <a:ext cx="151809" cy="151809"/>
        </a:xfrm>
        <a:prstGeom prst="ellipse">
          <a:avLst/>
        </a:prstGeom>
        <a:solidFill>
          <a:srgbClr val="C65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850654-1AC0-4953-9A41-4C8EF210C448}">
      <dsp:nvSpPr>
        <dsp:cNvPr id="0" name=""/>
        <dsp:cNvSpPr/>
      </dsp:nvSpPr>
      <dsp:spPr>
        <a:xfrm>
          <a:off x="5400581"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May 25</a:t>
          </a:r>
        </a:p>
      </dsp:txBody>
      <dsp:txXfrm>
        <a:off x="5400581" y="0"/>
        <a:ext cx="214158" cy="607237"/>
      </dsp:txXfrm>
    </dsp:sp>
    <dsp:sp modelId="{3E5DD271-2F8B-4AF2-91BF-560B62E857DB}">
      <dsp:nvSpPr>
        <dsp:cNvPr id="0" name=""/>
        <dsp:cNvSpPr/>
      </dsp:nvSpPr>
      <dsp:spPr>
        <a:xfrm>
          <a:off x="5431756" y="683141"/>
          <a:ext cx="151809" cy="151809"/>
        </a:xfrm>
        <a:prstGeom prst="ellipse">
          <a:avLst/>
        </a:prstGeom>
        <a:solidFill>
          <a:srgbClr val="9F68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377E90-3A3F-4027-A9DC-8959E6EB1C41}">
      <dsp:nvSpPr>
        <dsp:cNvPr id="0" name=""/>
        <dsp:cNvSpPr/>
      </dsp:nvSpPr>
      <dsp:spPr>
        <a:xfrm>
          <a:off x="5625447"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Jun 25</a:t>
          </a:r>
        </a:p>
      </dsp:txBody>
      <dsp:txXfrm>
        <a:off x="5625447" y="910855"/>
        <a:ext cx="214158" cy="607237"/>
      </dsp:txXfrm>
    </dsp:sp>
    <dsp:sp modelId="{6EB159D4-25DD-4EEF-9EEA-F0AC64A899B9}">
      <dsp:nvSpPr>
        <dsp:cNvPr id="0" name=""/>
        <dsp:cNvSpPr/>
      </dsp:nvSpPr>
      <dsp:spPr>
        <a:xfrm>
          <a:off x="5656622" y="683141"/>
          <a:ext cx="151809" cy="151809"/>
        </a:xfrm>
        <a:prstGeom prst="ellipse">
          <a:avLst/>
        </a:prstGeom>
        <a:solidFill>
          <a:srgbClr val="9F68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0A8064-30CE-4EC7-85F3-8734C05379C4}">
      <dsp:nvSpPr>
        <dsp:cNvPr id="0" name=""/>
        <dsp:cNvSpPr/>
      </dsp:nvSpPr>
      <dsp:spPr>
        <a:xfrm>
          <a:off x="5850314"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Jul 25</a:t>
          </a:r>
        </a:p>
      </dsp:txBody>
      <dsp:txXfrm>
        <a:off x="5850314" y="0"/>
        <a:ext cx="214158" cy="607237"/>
      </dsp:txXfrm>
    </dsp:sp>
    <dsp:sp modelId="{81C792D5-FF63-4D2C-AC77-534188596121}">
      <dsp:nvSpPr>
        <dsp:cNvPr id="0" name=""/>
        <dsp:cNvSpPr/>
      </dsp:nvSpPr>
      <dsp:spPr>
        <a:xfrm>
          <a:off x="5881488" y="683141"/>
          <a:ext cx="151809" cy="151809"/>
        </a:xfrm>
        <a:prstGeom prst="ellipse">
          <a:avLst/>
        </a:prstGeom>
        <a:solidFill>
          <a:srgbClr val="727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572F21-91B9-48D8-B8DF-06E6BAFB27D9}">
      <dsp:nvSpPr>
        <dsp:cNvPr id="0" name=""/>
        <dsp:cNvSpPr/>
      </dsp:nvSpPr>
      <dsp:spPr>
        <a:xfrm>
          <a:off x="6075180"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Aug 25</a:t>
          </a:r>
        </a:p>
      </dsp:txBody>
      <dsp:txXfrm>
        <a:off x="6075180" y="910855"/>
        <a:ext cx="214158" cy="607237"/>
      </dsp:txXfrm>
    </dsp:sp>
    <dsp:sp modelId="{DB150B60-BE60-4038-A281-0C9893358B71}">
      <dsp:nvSpPr>
        <dsp:cNvPr id="0" name=""/>
        <dsp:cNvSpPr/>
      </dsp:nvSpPr>
      <dsp:spPr>
        <a:xfrm>
          <a:off x="6106354" y="683141"/>
          <a:ext cx="151809" cy="151809"/>
        </a:xfrm>
        <a:prstGeom prst="ellipse">
          <a:avLst/>
        </a:prstGeom>
        <a:solidFill>
          <a:srgbClr val="7088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EF4A46-2615-4742-BCAB-0880CB071BC3}">
      <dsp:nvSpPr>
        <dsp:cNvPr id="0" name=""/>
        <dsp:cNvSpPr/>
      </dsp:nvSpPr>
      <dsp:spPr>
        <a:xfrm>
          <a:off x="6300046"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Sep 25</a:t>
          </a:r>
        </a:p>
      </dsp:txBody>
      <dsp:txXfrm>
        <a:off x="6300046" y="0"/>
        <a:ext cx="214158" cy="607237"/>
      </dsp:txXfrm>
    </dsp:sp>
    <dsp:sp modelId="{96388F4E-E03A-4E4B-8D7B-EB2A24F74309}">
      <dsp:nvSpPr>
        <dsp:cNvPr id="0" name=""/>
        <dsp:cNvSpPr/>
      </dsp:nvSpPr>
      <dsp:spPr>
        <a:xfrm>
          <a:off x="6331220" y="683141"/>
          <a:ext cx="151809" cy="151809"/>
        </a:xfrm>
        <a:prstGeom prst="ellipse">
          <a:avLst/>
        </a:prstGeom>
        <a:solidFill>
          <a:srgbClr val="6B8B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516B4F-878D-4E2B-AF9D-967AA11273F2}">
      <dsp:nvSpPr>
        <dsp:cNvPr id="0" name=""/>
        <dsp:cNvSpPr/>
      </dsp:nvSpPr>
      <dsp:spPr>
        <a:xfrm>
          <a:off x="6524912"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Oct 25</a:t>
          </a:r>
        </a:p>
      </dsp:txBody>
      <dsp:txXfrm>
        <a:off x="6524912" y="910855"/>
        <a:ext cx="214158" cy="607237"/>
      </dsp:txXfrm>
    </dsp:sp>
    <dsp:sp modelId="{1B5429BB-3FB9-486A-B8EB-0BECBE0EDF9C}">
      <dsp:nvSpPr>
        <dsp:cNvPr id="0" name=""/>
        <dsp:cNvSpPr/>
      </dsp:nvSpPr>
      <dsp:spPr>
        <a:xfrm>
          <a:off x="6556087" y="683141"/>
          <a:ext cx="151809" cy="151809"/>
        </a:xfrm>
        <a:prstGeom prst="ellipse">
          <a:avLst/>
        </a:prstGeom>
        <a:solidFill>
          <a:srgbClr val="6B8B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7CD9A-90C7-415A-B7D9-1591725D7561}">
      <dsp:nvSpPr>
        <dsp:cNvPr id="0" name=""/>
        <dsp:cNvSpPr/>
      </dsp:nvSpPr>
      <dsp:spPr>
        <a:xfrm>
          <a:off x="6749778"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Nov 25</a:t>
          </a:r>
        </a:p>
      </dsp:txBody>
      <dsp:txXfrm>
        <a:off x="6749778" y="0"/>
        <a:ext cx="214158" cy="607237"/>
      </dsp:txXfrm>
    </dsp:sp>
    <dsp:sp modelId="{FA631791-1971-410D-8A8D-D1C9A2449B17}">
      <dsp:nvSpPr>
        <dsp:cNvPr id="0" name=""/>
        <dsp:cNvSpPr/>
      </dsp:nvSpPr>
      <dsp:spPr>
        <a:xfrm>
          <a:off x="6780953" y="683141"/>
          <a:ext cx="151809" cy="151809"/>
        </a:xfrm>
        <a:prstGeom prst="ellipse">
          <a:avLst/>
        </a:prstGeom>
        <a:solidFill>
          <a:srgbClr val="8193B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BA20E3-A675-4437-A1B8-1668114CCC26}">
      <dsp:nvSpPr>
        <dsp:cNvPr id="0" name=""/>
        <dsp:cNvSpPr/>
      </dsp:nvSpPr>
      <dsp:spPr>
        <a:xfrm>
          <a:off x="6974645"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Dec 25</a:t>
          </a:r>
        </a:p>
      </dsp:txBody>
      <dsp:txXfrm>
        <a:off x="6974645" y="910855"/>
        <a:ext cx="214158" cy="607237"/>
      </dsp:txXfrm>
    </dsp:sp>
    <dsp:sp modelId="{B7265C43-C026-4A09-9069-55B4933F914B}">
      <dsp:nvSpPr>
        <dsp:cNvPr id="0" name=""/>
        <dsp:cNvSpPr/>
      </dsp:nvSpPr>
      <dsp:spPr>
        <a:xfrm>
          <a:off x="7005819" y="683141"/>
          <a:ext cx="151809" cy="151809"/>
        </a:xfrm>
        <a:prstGeom prst="ellipse">
          <a:avLst/>
        </a:prstGeom>
        <a:solidFill>
          <a:srgbClr val="8D9B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775E36-0857-4A1C-BB1E-0C588FA9464B}">
      <dsp:nvSpPr>
        <dsp:cNvPr id="0" name=""/>
        <dsp:cNvSpPr/>
      </dsp:nvSpPr>
      <dsp:spPr>
        <a:xfrm>
          <a:off x="7199511"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Jan 26</a:t>
          </a:r>
        </a:p>
      </dsp:txBody>
      <dsp:txXfrm>
        <a:off x="7199511" y="0"/>
        <a:ext cx="214158" cy="607237"/>
      </dsp:txXfrm>
    </dsp:sp>
    <dsp:sp modelId="{AE907638-EB37-43E1-B6EC-964F9ED70A8D}">
      <dsp:nvSpPr>
        <dsp:cNvPr id="0" name=""/>
        <dsp:cNvSpPr/>
      </dsp:nvSpPr>
      <dsp:spPr>
        <a:xfrm>
          <a:off x="7230685" y="683141"/>
          <a:ext cx="151809" cy="151809"/>
        </a:xfrm>
        <a:prstGeom prst="ellips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20E3BF-3DFD-4F53-BB2A-E073AC7BB4BB}">
      <dsp:nvSpPr>
        <dsp:cNvPr id="0" name=""/>
        <dsp:cNvSpPr/>
      </dsp:nvSpPr>
      <dsp:spPr>
        <a:xfrm>
          <a:off x="7424377"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Feb 26</a:t>
          </a:r>
        </a:p>
      </dsp:txBody>
      <dsp:txXfrm>
        <a:off x="7424377" y="910855"/>
        <a:ext cx="214158" cy="607237"/>
      </dsp:txXfrm>
    </dsp:sp>
    <dsp:sp modelId="{CCBA4370-0FFF-4E79-B976-C24C434AF89C}">
      <dsp:nvSpPr>
        <dsp:cNvPr id="0" name=""/>
        <dsp:cNvSpPr/>
      </dsp:nvSpPr>
      <dsp:spPr>
        <a:xfrm>
          <a:off x="7455551" y="683141"/>
          <a:ext cx="151809" cy="151809"/>
        </a:xfrm>
        <a:prstGeom prst="ellips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3210F2-D7AC-419F-82CE-05CE181E3D79}">
      <dsp:nvSpPr>
        <dsp:cNvPr id="0" name=""/>
        <dsp:cNvSpPr/>
      </dsp:nvSpPr>
      <dsp:spPr>
        <a:xfrm>
          <a:off x="7649243"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Mar 26</a:t>
          </a:r>
        </a:p>
      </dsp:txBody>
      <dsp:txXfrm>
        <a:off x="7649243" y="0"/>
        <a:ext cx="214158" cy="607237"/>
      </dsp:txXfrm>
    </dsp:sp>
    <dsp:sp modelId="{4D86A8FB-2506-44B4-B556-43B021C974A4}">
      <dsp:nvSpPr>
        <dsp:cNvPr id="0" name=""/>
        <dsp:cNvSpPr/>
      </dsp:nvSpPr>
      <dsp:spPr>
        <a:xfrm>
          <a:off x="7680418" y="683141"/>
          <a:ext cx="151809" cy="151809"/>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2349D-94EB-481F-959F-7B69E119F8EC}">
      <dsp:nvSpPr>
        <dsp:cNvPr id="0" name=""/>
        <dsp:cNvSpPr/>
      </dsp:nvSpPr>
      <dsp:spPr>
        <a:xfrm>
          <a:off x="0" y="301545"/>
          <a:ext cx="5787764" cy="402060"/>
        </a:xfrm>
        <a:prstGeom prst="notchedRightArrow">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sp>
    <dsp:sp modelId="{F06658F6-149A-4D61-8408-887B1829E596}">
      <dsp:nvSpPr>
        <dsp:cNvPr id="0" name=""/>
        <dsp:cNvSpPr/>
      </dsp:nvSpPr>
      <dsp:spPr>
        <a:xfrm>
          <a:off x="1001" y="0"/>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Nov 23</a:t>
          </a:r>
        </a:p>
      </dsp:txBody>
      <dsp:txXfrm>
        <a:off x="1001" y="0"/>
        <a:ext cx="261657" cy="402060"/>
      </dsp:txXfrm>
    </dsp:sp>
    <dsp:sp modelId="{CBEC9840-82DC-4174-B8C8-305B2E2FABC4}">
      <dsp:nvSpPr>
        <dsp:cNvPr id="0" name=""/>
        <dsp:cNvSpPr/>
      </dsp:nvSpPr>
      <dsp:spPr>
        <a:xfrm>
          <a:off x="81572" y="452318"/>
          <a:ext cx="100515" cy="100515"/>
        </a:xfrm>
        <a:prstGeom prst="ellipse">
          <a:avLst/>
        </a:prstGeom>
        <a:solidFill>
          <a:srgbClr val="FFAC0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3D2E97-BF2D-2B4E-9584-4B177B165B89}">
      <dsp:nvSpPr>
        <dsp:cNvPr id="0" name=""/>
        <dsp:cNvSpPr/>
      </dsp:nvSpPr>
      <dsp:spPr>
        <a:xfrm>
          <a:off x="275741" y="603091"/>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Dec 23</a:t>
          </a:r>
        </a:p>
      </dsp:txBody>
      <dsp:txXfrm>
        <a:off x="275741" y="603091"/>
        <a:ext cx="261657" cy="402060"/>
      </dsp:txXfrm>
    </dsp:sp>
    <dsp:sp modelId="{EE4A8DF6-2100-7B41-9F12-9C5A95F432DF}">
      <dsp:nvSpPr>
        <dsp:cNvPr id="0" name=""/>
        <dsp:cNvSpPr/>
      </dsp:nvSpPr>
      <dsp:spPr>
        <a:xfrm>
          <a:off x="356313" y="452318"/>
          <a:ext cx="100515" cy="100515"/>
        </a:xfrm>
        <a:prstGeom prst="ellipse">
          <a:avLst/>
        </a:prstGeom>
        <a:solidFill>
          <a:schemeClr val="accent2">
            <a:hueOff val="-80854"/>
            <a:satOff val="-4663"/>
            <a:lumOff val="4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CE179-4E79-F94D-8BCF-D99DC4335327}">
      <dsp:nvSpPr>
        <dsp:cNvPr id="0" name=""/>
        <dsp:cNvSpPr/>
      </dsp:nvSpPr>
      <dsp:spPr>
        <a:xfrm>
          <a:off x="550482" y="0"/>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Jan 24</a:t>
          </a:r>
        </a:p>
      </dsp:txBody>
      <dsp:txXfrm>
        <a:off x="550482" y="0"/>
        <a:ext cx="261657" cy="402060"/>
      </dsp:txXfrm>
    </dsp:sp>
    <dsp:sp modelId="{B1F4866A-E2FB-294E-B1B7-2C72B52110DA}">
      <dsp:nvSpPr>
        <dsp:cNvPr id="0" name=""/>
        <dsp:cNvSpPr/>
      </dsp:nvSpPr>
      <dsp:spPr>
        <a:xfrm>
          <a:off x="631053" y="452318"/>
          <a:ext cx="100515" cy="100515"/>
        </a:xfrm>
        <a:prstGeom prst="ellipse">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7E2379-897B-3D41-A435-50BE9B6538FC}">
      <dsp:nvSpPr>
        <dsp:cNvPr id="0" name=""/>
        <dsp:cNvSpPr/>
      </dsp:nvSpPr>
      <dsp:spPr>
        <a:xfrm>
          <a:off x="825222" y="603091"/>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Feb 24</a:t>
          </a:r>
        </a:p>
      </dsp:txBody>
      <dsp:txXfrm>
        <a:off x="825222" y="603091"/>
        <a:ext cx="261657" cy="402060"/>
      </dsp:txXfrm>
    </dsp:sp>
    <dsp:sp modelId="{359DEBBD-1D67-504C-9A68-0FDE6A0E84FE}">
      <dsp:nvSpPr>
        <dsp:cNvPr id="0" name=""/>
        <dsp:cNvSpPr/>
      </dsp:nvSpPr>
      <dsp:spPr>
        <a:xfrm>
          <a:off x="905793" y="452318"/>
          <a:ext cx="100515" cy="100515"/>
        </a:xfrm>
        <a:prstGeom prst="ellipse">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77202B-EA71-104D-9633-F950A252F98B}">
      <dsp:nvSpPr>
        <dsp:cNvPr id="0" name=""/>
        <dsp:cNvSpPr/>
      </dsp:nvSpPr>
      <dsp:spPr>
        <a:xfrm>
          <a:off x="1099963" y="0"/>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Mar 24</a:t>
          </a:r>
        </a:p>
      </dsp:txBody>
      <dsp:txXfrm>
        <a:off x="1099963" y="0"/>
        <a:ext cx="261657" cy="402060"/>
      </dsp:txXfrm>
    </dsp:sp>
    <dsp:sp modelId="{8D414605-5A10-B143-904C-D0228EBEF553}">
      <dsp:nvSpPr>
        <dsp:cNvPr id="0" name=""/>
        <dsp:cNvSpPr/>
      </dsp:nvSpPr>
      <dsp:spPr>
        <a:xfrm>
          <a:off x="1180534" y="452318"/>
          <a:ext cx="100515" cy="100515"/>
        </a:xfrm>
        <a:prstGeom prst="ellipse">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075765-DFDE-CC45-BB84-AC302CD5359F}">
      <dsp:nvSpPr>
        <dsp:cNvPr id="0" name=""/>
        <dsp:cNvSpPr/>
      </dsp:nvSpPr>
      <dsp:spPr>
        <a:xfrm>
          <a:off x="1374703" y="603091"/>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Apr 24</a:t>
          </a:r>
        </a:p>
      </dsp:txBody>
      <dsp:txXfrm>
        <a:off x="1374703" y="603091"/>
        <a:ext cx="261657" cy="402060"/>
      </dsp:txXfrm>
    </dsp:sp>
    <dsp:sp modelId="{DE2CCE76-98F1-9247-88CC-55F6CF42BABC}">
      <dsp:nvSpPr>
        <dsp:cNvPr id="0" name=""/>
        <dsp:cNvSpPr/>
      </dsp:nvSpPr>
      <dsp:spPr>
        <a:xfrm>
          <a:off x="1455274" y="452318"/>
          <a:ext cx="100515" cy="100515"/>
        </a:xfrm>
        <a:prstGeom prst="ellipse">
          <a:avLst/>
        </a:prstGeom>
        <a:solidFill>
          <a:schemeClr val="accent2">
            <a:hueOff val="-404268"/>
            <a:satOff val="-23313"/>
            <a:lumOff val="2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5FADA-C02F-F34D-A024-C31F0252D842}">
      <dsp:nvSpPr>
        <dsp:cNvPr id="0" name=""/>
        <dsp:cNvSpPr/>
      </dsp:nvSpPr>
      <dsp:spPr>
        <a:xfrm>
          <a:off x="1649443" y="0"/>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May 24</a:t>
          </a:r>
        </a:p>
      </dsp:txBody>
      <dsp:txXfrm>
        <a:off x="1649443" y="0"/>
        <a:ext cx="261657" cy="402060"/>
      </dsp:txXfrm>
    </dsp:sp>
    <dsp:sp modelId="{119CA784-3AE1-5E4C-80C5-4E9A76093930}">
      <dsp:nvSpPr>
        <dsp:cNvPr id="0" name=""/>
        <dsp:cNvSpPr/>
      </dsp:nvSpPr>
      <dsp:spPr>
        <a:xfrm>
          <a:off x="1730015" y="452318"/>
          <a:ext cx="100515" cy="100515"/>
        </a:xfrm>
        <a:prstGeom prst="ellips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1D5FF-F7ED-6746-9245-1145B7ACED9E}">
      <dsp:nvSpPr>
        <dsp:cNvPr id="0" name=""/>
        <dsp:cNvSpPr/>
      </dsp:nvSpPr>
      <dsp:spPr>
        <a:xfrm>
          <a:off x="1924184" y="603091"/>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Jun 24</a:t>
          </a:r>
        </a:p>
      </dsp:txBody>
      <dsp:txXfrm>
        <a:off x="1924184" y="603091"/>
        <a:ext cx="261657" cy="402060"/>
      </dsp:txXfrm>
    </dsp:sp>
    <dsp:sp modelId="{52A2EC2D-AA04-8341-8CE0-828737149840}">
      <dsp:nvSpPr>
        <dsp:cNvPr id="0" name=""/>
        <dsp:cNvSpPr/>
      </dsp:nvSpPr>
      <dsp:spPr>
        <a:xfrm>
          <a:off x="2004755" y="452318"/>
          <a:ext cx="100515" cy="100515"/>
        </a:xfrm>
        <a:prstGeom prst="ellipse">
          <a:avLst/>
        </a:prstGeom>
        <a:solidFill>
          <a:schemeClr val="accent2">
            <a:hueOff val="-565975"/>
            <a:satOff val="-32639"/>
            <a:lumOff val="33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973B41-105B-B74D-B4A8-14407206BB00}">
      <dsp:nvSpPr>
        <dsp:cNvPr id="0" name=""/>
        <dsp:cNvSpPr/>
      </dsp:nvSpPr>
      <dsp:spPr>
        <a:xfrm>
          <a:off x="2198924" y="0"/>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Jul 24</a:t>
          </a:r>
        </a:p>
      </dsp:txBody>
      <dsp:txXfrm>
        <a:off x="2198924" y="0"/>
        <a:ext cx="261657" cy="402060"/>
      </dsp:txXfrm>
    </dsp:sp>
    <dsp:sp modelId="{7485C8FE-1931-334E-A74C-6FBF9FF0CD05}">
      <dsp:nvSpPr>
        <dsp:cNvPr id="0" name=""/>
        <dsp:cNvSpPr/>
      </dsp:nvSpPr>
      <dsp:spPr>
        <a:xfrm>
          <a:off x="2279495" y="452318"/>
          <a:ext cx="100515" cy="100515"/>
        </a:xfrm>
        <a:prstGeom prst="ellipse">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3A816E-900B-7842-83FC-F26278B343BF}">
      <dsp:nvSpPr>
        <dsp:cNvPr id="0" name=""/>
        <dsp:cNvSpPr/>
      </dsp:nvSpPr>
      <dsp:spPr>
        <a:xfrm>
          <a:off x="2473665" y="603091"/>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Aug 24</a:t>
          </a:r>
        </a:p>
      </dsp:txBody>
      <dsp:txXfrm>
        <a:off x="2473665" y="603091"/>
        <a:ext cx="261657" cy="402060"/>
      </dsp:txXfrm>
    </dsp:sp>
    <dsp:sp modelId="{92A69A5D-319C-EA40-A94E-C2E4AE0C2D63}">
      <dsp:nvSpPr>
        <dsp:cNvPr id="0" name=""/>
        <dsp:cNvSpPr/>
      </dsp:nvSpPr>
      <dsp:spPr>
        <a:xfrm>
          <a:off x="2554236" y="452318"/>
          <a:ext cx="100515" cy="100515"/>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2D9918-9163-6044-89D6-4305D3EB8C09}">
      <dsp:nvSpPr>
        <dsp:cNvPr id="0" name=""/>
        <dsp:cNvSpPr/>
      </dsp:nvSpPr>
      <dsp:spPr>
        <a:xfrm>
          <a:off x="2748405" y="0"/>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Sep 24</a:t>
          </a:r>
        </a:p>
      </dsp:txBody>
      <dsp:txXfrm>
        <a:off x="2748405" y="0"/>
        <a:ext cx="261657" cy="402060"/>
      </dsp:txXfrm>
    </dsp:sp>
    <dsp:sp modelId="{0C545FF5-C289-6542-B029-984B79B4C18C}">
      <dsp:nvSpPr>
        <dsp:cNvPr id="0" name=""/>
        <dsp:cNvSpPr/>
      </dsp:nvSpPr>
      <dsp:spPr>
        <a:xfrm>
          <a:off x="2828976" y="452318"/>
          <a:ext cx="100515" cy="100515"/>
        </a:xfrm>
        <a:prstGeom prst="ellipse">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69908B-9ED8-764C-8410-5D18108C8B21}">
      <dsp:nvSpPr>
        <dsp:cNvPr id="0" name=""/>
        <dsp:cNvSpPr/>
      </dsp:nvSpPr>
      <dsp:spPr>
        <a:xfrm>
          <a:off x="3023145" y="603091"/>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Oct 24</a:t>
          </a:r>
        </a:p>
      </dsp:txBody>
      <dsp:txXfrm>
        <a:off x="3023145" y="603091"/>
        <a:ext cx="261657" cy="402060"/>
      </dsp:txXfrm>
    </dsp:sp>
    <dsp:sp modelId="{DF0B7DB2-44F1-F744-B24F-CAA6D0C6804B}">
      <dsp:nvSpPr>
        <dsp:cNvPr id="0" name=""/>
        <dsp:cNvSpPr/>
      </dsp:nvSpPr>
      <dsp:spPr>
        <a:xfrm>
          <a:off x="3103716" y="452318"/>
          <a:ext cx="100515" cy="100515"/>
        </a:xfrm>
        <a:prstGeom prst="ellipse">
          <a:avLst/>
        </a:prstGeom>
        <a:solidFill>
          <a:schemeClr val="accent2">
            <a:hueOff val="-889388"/>
            <a:satOff val="-51289"/>
            <a:lumOff val="52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74378E-BA0F-C843-A8EF-99D3E55041B9}">
      <dsp:nvSpPr>
        <dsp:cNvPr id="0" name=""/>
        <dsp:cNvSpPr/>
      </dsp:nvSpPr>
      <dsp:spPr>
        <a:xfrm>
          <a:off x="3297886" y="0"/>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Nov 24</a:t>
          </a:r>
        </a:p>
      </dsp:txBody>
      <dsp:txXfrm>
        <a:off x="3297886" y="0"/>
        <a:ext cx="261657" cy="402060"/>
      </dsp:txXfrm>
    </dsp:sp>
    <dsp:sp modelId="{30D00890-7CA0-6148-A53A-933B075454DE}">
      <dsp:nvSpPr>
        <dsp:cNvPr id="0" name=""/>
        <dsp:cNvSpPr/>
      </dsp:nvSpPr>
      <dsp:spPr>
        <a:xfrm>
          <a:off x="3378457" y="452318"/>
          <a:ext cx="100515" cy="100515"/>
        </a:xfrm>
        <a:prstGeom prst="ellips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0522A-251F-D24F-8944-9CBF76E49619}">
      <dsp:nvSpPr>
        <dsp:cNvPr id="0" name=""/>
        <dsp:cNvSpPr/>
      </dsp:nvSpPr>
      <dsp:spPr>
        <a:xfrm>
          <a:off x="3572626" y="603091"/>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Dec 24</a:t>
          </a:r>
        </a:p>
      </dsp:txBody>
      <dsp:txXfrm>
        <a:off x="3572626" y="603091"/>
        <a:ext cx="261657" cy="402060"/>
      </dsp:txXfrm>
    </dsp:sp>
    <dsp:sp modelId="{ADE6C0EF-DB55-EB41-BD1F-663194B4E0D5}">
      <dsp:nvSpPr>
        <dsp:cNvPr id="0" name=""/>
        <dsp:cNvSpPr/>
      </dsp:nvSpPr>
      <dsp:spPr>
        <a:xfrm>
          <a:off x="3653197" y="452318"/>
          <a:ext cx="100515" cy="100515"/>
        </a:xfrm>
        <a:prstGeom prst="ellipse">
          <a:avLst/>
        </a:prstGeom>
        <a:solidFill>
          <a:schemeClr val="accent2">
            <a:hueOff val="-1051095"/>
            <a:satOff val="-60615"/>
            <a:lumOff val="62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681FA4-613D-0648-AD81-178C13ED9CBE}">
      <dsp:nvSpPr>
        <dsp:cNvPr id="0" name=""/>
        <dsp:cNvSpPr/>
      </dsp:nvSpPr>
      <dsp:spPr>
        <a:xfrm>
          <a:off x="3847367" y="0"/>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Jan 25</a:t>
          </a:r>
        </a:p>
      </dsp:txBody>
      <dsp:txXfrm>
        <a:off x="3847367" y="0"/>
        <a:ext cx="261657" cy="402060"/>
      </dsp:txXfrm>
    </dsp:sp>
    <dsp:sp modelId="{049802F3-20B9-4F49-939F-0E6CEDE284CB}">
      <dsp:nvSpPr>
        <dsp:cNvPr id="0" name=""/>
        <dsp:cNvSpPr/>
      </dsp:nvSpPr>
      <dsp:spPr>
        <a:xfrm>
          <a:off x="3927938" y="452318"/>
          <a:ext cx="100515" cy="100515"/>
        </a:xfrm>
        <a:prstGeom prst="ellipse">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BDB9D2-1C1F-0F4C-A7D0-740CC4115CDA}">
      <dsp:nvSpPr>
        <dsp:cNvPr id="0" name=""/>
        <dsp:cNvSpPr/>
      </dsp:nvSpPr>
      <dsp:spPr>
        <a:xfrm>
          <a:off x="4122107" y="603091"/>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Feb 25</a:t>
          </a:r>
        </a:p>
      </dsp:txBody>
      <dsp:txXfrm>
        <a:off x="4122107" y="603091"/>
        <a:ext cx="261657" cy="402060"/>
      </dsp:txXfrm>
    </dsp:sp>
    <dsp:sp modelId="{6DB1BB61-BD6A-6F4B-AD10-D34F32EC1EEB}">
      <dsp:nvSpPr>
        <dsp:cNvPr id="0" name=""/>
        <dsp:cNvSpPr/>
      </dsp:nvSpPr>
      <dsp:spPr>
        <a:xfrm>
          <a:off x="4202678" y="452318"/>
          <a:ext cx="100515" cy="100515"/>
        </a:xfrm>
        <a:prstGeom prst="ellipse">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3C1845-5733-3347-A279-0FAF33A5C592}">
      <dsp:nvSpPr>
        <dsp:cNvPr id="0" name=""/>
        <dsp:cNvSpPr/>
      </dsp:nvSpPr>
      <dsp:spPr>
        <a:xfrm>
          <a:off x="4396847" y="0"/>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Mar 25</a:t>
          </a:r>
        </a:p>
      </dsp:txBody>
      <dsp:txXfrm>
        <a:off x="4396847" y="0"/>
        <a:ext cx="261657" cy="402060"/>
      </dsp:txXfrm>
    </dsp:sp>
    <dsp:sp modelId="{83362725-C53C-344D-9419-93F971966BF7}">
      <dsp:nvSpPr>
        <dsp:cNvPr id="0" name=""/>
        <dsp:cNvSpPr/>
      </dsp:nvSpPr>
      <dsp:spPr>
        <a:xfrm>
          <a:off x="4477418" y="452318"/>
          <a:ext cx="100515" cy="100515"/>
        </a:xfrm>
        <a:prstGeom prst="ellipse">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84B584-4A26-8A40-A051-28EFDEF9A7B3}">
      <dsp:nvSpPr>
        <dsp:cNvPr id="0" name=""/>
        <dsp:cNvSpPr/>
      </dsp:nvSpPr>
      <dsp:spPr>
        <a:xfrm>
          <a:off x="4671588" y="603091"/>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Apr 25</a:t>
          </a:r>
        </a:p>
      </dsp:txBody>
      <dsp:txXfrm>
        <a:off x="4671588" y="603091"/>
        <a:ext cx="261657" cy="402060"/>
      </dsp:txXfrm>
    </dsp:sp>
    <dsp:sp modelId="{6FE73F66-2107-4E44-80AA-DAF3990D16D1}">
      <dsp:nvSpPr>
        <dsp:cNvPr id="0" name=""/>
        <dsp:cNvSpPr/>
      </dsp:nvSpPr>
      <dsp:spPr>
        <a:xfrm>
          <a:off x="4752159" y="452318"/>
          <a:ext cx="100515" cy="100515"/>
        </a:xfrm>
        <a:prstGeom prst="ellipse">
          <a:avLst/>
        </a:prstGeom>
        <a:solidFill>
          <a:schemeClr val="accent2">
            <a:hueOff val="-1374509"/>
            <a:satOff val="-79265"/>
            <a:lumOff val="81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263358-2FFD-6B4A-A4E5-1D5EAA9F86E2}">
      <dsp:nvSpPr>
        <dsp:cNvPr id="0" name=""/>
        <dsp:cNvSpPr/>
      </dsp:nvSpPr>
      <dsp:spPr>
        <a:xfrm>
          <a:off x="4946328" y="0"/>
          <a:ext cx="261657" cy="40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May 25</a:t>
          </a:r>
        </a:p>
      </dsp:txBody>
      <dsp:txXfrm>
        <a:off x="4946328" y="0"/>
        <a:ext cx="261657" cy="402060"/>
      </dsp:txXfrm>
    </dsp:sp>
    <dsp:sp modelId="{EE0D7D18-8FCC-EE4A-A38E-4E435731A639}">
      <dsp:nvSpPr>
        <dsp:cNvPr id="0" name=""/>
        <dsp:cNvSpPr/>
      </dsp:nvSpPr>
      <dsp:spPr>
        <a:xfrm>
          <a:off x="5026899" y="452318"/>
          <a:ext cx="100515" cy="100515"/>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4CCA8C-2727-A54D-B40F-70CF9669C616}" type="datetimeFigureOut">
              <a:rPr lang="fr-FR"/>
              <a:pPr/>
              <a:t>10/01/2024</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CEFCA3-4FB0-F648-923A-3843471D4321}" type="slidenum">
              <a:rPr/>
              <a:pPr/>
              <a:t>‹#›</a:t>
            </a:fld>
            <a:endParaRPr lang="fr-FR"/>
          </a:p>
        </p:txBody>
      </p:sp>
    </p:spTree>
    <p:extLst>
      <p:ext uri="{BB962C8B-B14F-4D97-AF65-F5344CB8AC3E}">
        <p14:creationId xmlns:p14="http://schemas.microsoft.com/office/powerpoint/2010/main" val="2204206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7D4E0-ADF2-4269-A368-F8657ABA7EB7}" type="datetimeFigureOut">
              <a:rPr lang="en-US" smtClean="0"/>
              <a:pPr/>
              <a:t>10/01/2024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DCFB2-2FC4-4A48-85D8-914292BD17B8}" type="slidenum">
              <a:rPr lang="en-GB" smtClean="0"/>
              <a:pPr/>
              <a:t>‹#›</a:t>
            </a:fld>
            <a:endParaRPr lang="en-GB"/>
          </a:p>
        </p:txBody>
      </p:sp>
    </p:spTree>
    <p:extLst>
      <p:ext uri="{BB962C8B-B14F-4D97-AF65-F5344CB8AC3E}">
        <p14:creationId xmlns:p14="http://schemas.microsoft.com/office/powerpoint/2010/main" val="22585154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BA8DCFB2-2FC4-4A48-85D8-914292BD17B8}" type="slidenum">
              <a:rPr lang="en-GB" smtClean="0"/>
              <a:pPr/>
              <a:t>1</a:t>
            </a:fld>
            <a:endParaRPr lang="en-GB"/>
          </a:p>
        </p:txBody>
      </p:sp>
    </p:spTree>
    <p:extLst>
      <p:ext uri="{BB962C8B-B14F-4D97-AF65-F5344CB8AC3E}">
        <p14:creationId xmlns:p14="http://schemas.microsoft.com/office/powerpoint/2010/main" val="39461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BA8DCFB2-2FC4-4A48-85D8-914292BD17B8}" type="slidenum">
              <a:rPr lang="en-GB" smtClean="0"/>
              <a:pPr/>
              <a:t>2</a:t>
            </a:fld>
            <a:endParaRPr lang="en-GB"/>
          </a:p>
        </p:txBody>
      </p:sp>
    </p:spTree>
    <p:extLst>
      <p:ext uri="{BB962C8B-B14F-4D97-AF65-F5344CB8AC3E}">
        <p14:creationId xmlns:p14="http://schemas.microsoft.com/office/powerpoint/2010/main" val="176581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A8DCFB2-2FC4-4A48-85D8-914292BD17B8}" type="slidenum">
              <a:rPr lang="en-GB" smtClean="0"/>
              <a:pPr/>
              <a:t>3</a:t>
            </a:fld>
            <a:endParaRPr lang="en-GB"/>
          </a:p>
        </p:txBody>
      </p:sp>
    </p:spTree>
    <p:extLst>
      <p:ext uri="{BB962C8B-B14F-4D97-AF65-F5344CB8AC3E}">
        <p14:creationId xmlns:p14="http://schemas.microsoft.com/office/powerpoint/2010/main" val="109322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4</a:t>
            </a:fld>
            <a:endParaRPr lang="en-GB"/>
          </a:p>
        </p:txBody>
      </p:sp>
    </p:spTree>
    <p:extLst>
      <p:ext uri="{BB962C8B-B14F-4D97-AF65-F5344CB8AC3E}">
        <p14:creationId xmlns:p14="http://schemas.microsoft.com/office/powerpoint/2010/main" val="3896350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9</a:t>
            </a:fld>
            <a:endParaRPr lang="en-GB"/>
          </a:p>
        </p:txBody>
      </p:sp>
    </p:spTree>
    <p:extLst>
      <p:ext uri="{BB962C8B-B14F-4D97-AF65-F5344CB8AC3E}">
        <p14:creationId xmlns:p14="http://schemas.microsoft.com/office/powerpoint/2010/main" val="1899298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highlight>
                  <a:srgbClr val="FFFF00"/>
                </a:highlight>
                <a:latin typeface="Calibri Light" panose="020F0302020204030204" pitchFamily="34" charset="0"/>
              </a:rPr>
              <a:t>Mathilde</a:t>
            </a:r>
            <a:endParaRPr lang="fr-FR" dirty="0"/>
          </a:p>
          <a:p>
            <a:r>
              <a:rPr lang="fr-FR" dirty="0"/>
              <a:t>This </a:t>
            </a:r>
            <a:r>
              <a:rPr lang="fr-FR" dirty="0" err="1"/>
              <a:t>visual</a:t>
            </a:r>
            <a:r>
              <a:rPr lang="fr-FR" dirty="0"/>
              <a:t> </a:t>
            </a:r>
            <a:r>
              <a:rPr lang="fr-FR" dirty="0" err="1"/>
              <a:t>will</a:t>
            </a:r>
            <a:r>
              <a:rPr lang="fr-FR" dirty="0"/>
              <a:t> </a:t>
            </a:r>
            <a:r>
              <a:rPr lang="fr-FR" dirty="0" err="1"/>
              <a:t>soon</a:t>
            </a:r>
            <a:r>
              <a:rPr lang="fr-FR" dirty="0"/>
              <a:t> </a:t>
            </a:r>
            <a:r>
              <a:rPr lang="fr-FR" dirty="0" err="1"/>
              <a:t>be</a:t>
            </a:r>
            <a:r>
              <a:rPr lang="fr-FR" dirty="0"/>
              <a:t> </a:t>
            </a:r>
            <a:r>
              <a:rPr lang="fr-FR" dirty="0" err="1"/>
              <a:t>added</a:t>
            </a:r>
            <a:r>
              <a:rPr lang="fr-FR" dirty="0"/>
              <a:t> on the </a:t>
            </a:r>
            <a:r>
              <a:rPr lang="fr-FR" dirty="0" err="1"/>
              <a:t>webpage</a:t>
            </a:r>
            <a:r>
              <a:rPr lang="fr-FR" dirty="0"/>
              <a:t> and </a:t>
            </a:r>
            <a:r>
              <a:rPr lang="fr-FR" dirty="0" err="1"/>
              <a:t>will</a:t>
            </a:r>
            <a:r>
              <a:rPr lang="fr-FR" dirty="0"/>
              <a:t> help </a:t>
            </a:r>
            <a:r>
              <a:rPr lang="fr-FR" dirty="0" err="1"/>
              <a:t>you</a:t>
            </a:r>
            <a:r>
              <a:rPr lang="fr-FR" dirty="0"/>
              <a:t> and the centres </a:t>
            </a:r>
            <a:r>
              <a:rPr lang="fr-FR" dirty="0" err="1"/>
              <a:t>determine</a:t>
            </a:r>
            <a:r>
              <a:rPr lang="fr-FR" dirty="0"/>
              <a:t> the </a:t>
            </a:r>
            <a:r>
              <a:rPr lang="fr-FR" dirty="0" err="1"/>
              <a:t>category</a:t>
            </a:r>
            <a:r>
              <a:rPr lang="fr-FR" dirty="0"/>
              <a:t> </a:t>
            </a:r>
            <a:r>
              <a:rPr lang="fr-FR" dirty="0" err="1"/>
              <a:t>they</a:t>
            </a:r>
            <a:r>
              <a:rPr lang="fr-FR" dirty="0"/>
              <a:t> </a:t>
            </a:r>
            <a:r>
              <a:rPr lang="fr-FR" dirty="0" err="1"/>
              <a:t>should</a:t>
            </a:r>
            <a:r>
              <a:rPr lang="fr-FR" dirty="0"/>
              <a:t> </a:t>
            </a:r>
            <a:r>
              <a:rPr lang="fr-FR" dirty="0" err="1"/>
              <a:t>apply</a:t>
            </a:r>
            <a:r>
              <a:rPr lang="fr-FR" dirty="0"/>
              <a:t> to </a:t>
            </a:r>
            <a:r>
              <a:rPr lang="fr-FR" dirty="0" err="1"/>
              <a:t>thanks</a:t>
            </a:r>
            <a:r>
              <a:rPr lang="fr-FR" dirty="0"/>
              <a:t> to </a:t>
            </a:r>
            <a:r>
              <a:rPr lang="fr-FR" dirty="0" err="1"/>
              <a:t>precise</a:t>
            </a:r>
            <a:r>
              <a:rPr lang="fr-FR" dirty="0"/>
              <a:t> </a:t>
            </a:r>
            <a:r>
              <a:rPr lang="fr-FR" dirty="0" err="1"/>
              <a:t>criteria</a:t>
            </a:r>
            <a:r>
              <a:rPr lang="fr-FR" dirty="0"/>
              <a:t> in </a:t>
            </a:r>
            <a:r>
              <a:rPr lang="fr-FR" dirty="0" err="1"/>
              <a:t>each</a:t>
            </a:r>
            <a:r>
              <a:rPr lang="fr-FR" dirty="0"/>
              <a:t> section.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interstateregular"/>
              </a:rPr>
              <a:t>Indeed, there is one form is dedicated to the Community type, another to the </a:t>
            </a:r>
            <a:r>
              <a:rPr lang="en-US" b="0" i="0" dirty="0" err="1">
                <a:solidFill>
                  <a:srgbClr val="333333"/>
                </a:solidFill>
                <a:effectLst/>
                <a:latin typeface="interstateregular"/>
              </a:rPr>
              <a:t>Specialised</a:t>
            </a:r>
            <a:r>
              <a:rPr lang="en-US" b="0" i="0" dirty="0">
                <a:solidFill>
                  <a:srgbClr val="333333"/>
                </a:solidFill>
                <a:effectLst/>
                <a:latin typeface="interstateregular"/>
              </a:rPr>
              <a:t> type and the third one to the advanced one.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DCFB2-2FC4-4A48-85D8-914292BD17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739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lgn="just">
              <a:lnSpc>
                <a:spcPts val="1200"/>
              </a:lnSpc>
              <a:spcAft>
                <a:spcPts val="1200"/>
              </a:spcAft>
            </a:pPr>
            <a:r>
              <a:rPr lang="en-GB" sz="1800">
                <a:effectLst/>
                <a:latin typeface="Calibri Light" panose="020F0302020204030204" pitchFamily="34" charset="0"/>
                <a:ea typeface="MS Mincho" panose="02020609040205080304" pitchFamily="49" charset="-128"/>
                <a:cs typeface="Times New Roman" panose="02020603050405020304" pitchFamily="18" charset="0"/>
              </a:rPr>
              <a:t>The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ICARe</a:t>
            </a:r>
            <a:r>
              <a:rPr lang="en-GB" sz="1800">
                <a:effectLst/>
                <a:latin typeface="Calibri Light" panose="020F0302020204030204" pitchFamily="34" charset="0"/>
                <a:ea typeface="MS Mincho" panose="02020609040205080304" pitchFamily="49" charset="-128"/>
                <a:cs typeface="Times New Roman" panose="02020603050405020304" pitchFamily="18" charset="0"/>
              </a:rPr>
              <a:t>-HF cycle and the ESC virtuous circle are both models that aim for continuous improvement in cardiovascular care. Both models strive to promote excellence in cardiovascular care by providing feedback to healthcare providers, identifying areas for improvement, and promoting research and education.</a:t>
            </a:r>
            <a:endParaRPr lang="en-US" sz="1800">
              <a:effectLst/>
              <a:latin typeface="Calibri" panose="020F0502020204030204" pitchFamily="34" charset="0"/>
              <a:ea typeface="Arial Unicode MS"/>
              <a:cs typeface="Times New Roman" panose="02020603050405020304" pitchFamily="18" charset="0"/>
            </a:endParaRPr>
          </a:p>
          <a:p>
            <a:pPr algn="just">
              <a:lnSpc>
                <a:spcPts val="1200"/>
              </a:lnSpc>
              <a:spcAft>
                <a:spcPts val="1200"/>
              </a:spcAft>
            </a:pPr>
            <a:r>
              <a:rPr lang="en-GB" sz="1800">
                <a:effectLst/>
                <a:latin typeface="Calibri Light" panose="020F0302020204030204" pitchFamily="34" charset="0"/>
                <a:ea typeface="MS Mincho" panose="02020609040205080304" pitchFamily="49" charset="-128"/>
                <a:cs typeface="Times New Roman" panose="02020603050405020304" pitchFamily="18" charset="0"/>
              </a:rPr>
              <a:t> </a:t>
            </a:r>
            <a:endParaRPr lang="en-US" sz="1800">
              <a:effectLst/>
              <a:latin typeface="Calibri" panose="020F0502020204030204" pitchFamily="34" charset="0"/>
              <a:ea typeface="Arial Unicode MS"/>
              <a:cs typeface="Times New Roman" panose="02020603050405020304" pitchFamily="18" charset="0"/>
            </a:endParaRPr>
          </a:p>
          <a:p>
            <a:pPr algn="just">
              <a:lnSpc>
                <a:spcPts val="1200"/>
              </a:lnSpc>
              <a:spcAft>
                <a:spcPts val="1200"/>
              </a:spcAft>
            </a:pPr>
            <a:r>
              <a:rPr lang="en-GB" sz="1800">
                <a:effectLst/>
                <a:latin typeface="Calibri Light" panose="020F0302020204030204" pitchFamily="34" charset="0"/>
                <a:ea typeface="MS Mincho" panose="02020609040205080304" pitchFamily="49" charset="-128"/>
                <a:cs typeface="Times New Roman" panose="02020603050405020304" pitchFamily="18" charset="0"/>
              </a:rPr>
              <a:t>The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ICARe</a:t>
            </a:r>
            <a:r>
              <a:rPr lang="en-GB" sz="1800">
                <a:effectLst/>
                <a:latin typeface="Calibri Light" panose="020F0302020204030204" pitchFamily="34" charset="0"/>
                <a:ea typeface="MS Mincho" panose="02020609040205080304" pitchFamily="49" charset="-128"/>
                <a:cs typeface="Times New Roman" panose="02020603050405020304" pitchFamily="18" charset="0"/>
              </a:rPr>
              <a:t>-HF cycle is closely aligned with the ESC virtuous circle by ensuring that participating institutions meet quality standards, collecting and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analyzing</a:t>
            </a:r>
            <a:r>
              <a:rPr lang="en-GB" sz="1800">
                <a:effectLst/>
                <a:latin typeface="Calibri Light" panose="020F0302020204030204" pitchFamily="34" charset="0"/>
                <a:ea typeface="MS Mincho" panose="02020609040205080304" pitchFamily="49" charset="-128"/>
                <a:cs typeface="Times New Roman" panose="02020603050405020304" pitchFamily="18" charset="0"/>
              </a:rPr>
              <a:t> performance data, and providing feedback to support continuous improvement. The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ICARe</a:t>
            </a:r>
            <a:r>
              <a:rPr lang="en-GB" sz="1800">
                <a:effectLst/>
                <a:latin typeface="Calibri Light" panose="020F0302020204030204" pitchFamily="34" charset="0"/>
                <a:ea typeface="MS Mincho" panose="02020609040205080304" pitchFamily="49" charset="-128"/>
                <a:cs typeface="Times New Roman" panose="02020603050405020304" pitchFamily="18" charset="0"/>
              </a:rPr>
              <a:t>-HF cycle can be divided into four phases:</a:t>
            </a:r>
            <a:endParaRPr lang="en-US" sz="1800">
              <a:effectLst/>
              <a:latin typeface="Calibri" panose="020F0502020204030204" pitchFamily="34" charset="0"/>
              <a:ea typeface="Arial Unicode MS"/>
              <a:cs typeface="Times New Roman" panose="02020603050405020304" pitchFamily="18" charset="0"/>
            </a:endParaRPr>
          </a:p>
          <a:p>
            <a:pPr marL="342900" lvl="0" indent="-342900" algn="just">
              <a:lnSpc>
                <a:spcPct val="105000"/>
              </a:lnSpc>
              <a:buSzPts val="1000"/>
              <a:buFont typeface="Symbol" panose="05050102010706020507" pitchFamily="18" charset="2"/>
              <a:buChar char=""/>
            </a:pP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Institution </a:t>
            </a:r>
            <a:r>
              <a:rPr lang="en-GB" sz="1800" b="1" err="1">
                <a:effectLst/>
                <a:latin typeface="Calibri Light" panose="020F0302020204030204" pitchFamily="34" charset="0"/>
                <a:ea typeface="Times New Roman" panose="02020603050405020304" pitchFamily="18" charset="0"/>
                <a:cs typeface="Times New Roman" panose="02020603050405020304" pitchFamily="18" charset="0"/>
              </a:rPr>
              <a:t>Enrollment</a:t>
            </a: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 </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institutions willing to participate are evaluated to ensure they meet the accreditation eligibility criteria, including </a:t>
            </a:r>
            <a:r>
              <a:rPr lang="en-GB" sz="1800" err="1">
                <a:effectLst/>
                <a:latin typeface="Calibri Light" panose="020F0302020204030204" pitchFamily="34" charset="0"/>
                <a:ea typeface="Times New Roman" panose="02020603050405020304" pitchFamily="18" charset="0"/>
                <a:cs typeface="Times New Roman" panose="02020603050405020304" pitchFamily="18" charset="0"/>
              </a:rPr>
              <a:t>enrollment</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 in the GRASP (Global Registries And Surveys Program) Heart Failure Snapshot</a:t>
            </a:r>
            <a:endParaRPr lang="en-US" sz="1800">
              <a:effectLst/>
              <a:latin typeface="Calibri" panose="020F0502020204030204" pitchFamily="34" charset="0"/>
              <a:ea typeface="Arial Unicode MS"/>
              <a:cs typeface="Times New Roman" panose="02020603050405020304" pitchFamily="18" charset="0"/>
            </a:endParaRPr>
          </a:p>
          <a:p>
            <a:pPr marL="342900" lvl="0" indent="-342900" algn="just">
              <a:lnSpc>
                <a:spcPct val="105000"/>
              </a:lnSpc>
              <a:buSzPts val="1000"/>
              <a:buFont typeface="Symbol" panose="05050102010706020507" pitchFamily="18" charset="2"/>
              <a:buChar char=""/>
            </a:pP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Pre-accreditation: </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enrolled institutions undergo a comprehensive quality process which evaluates the overall institution's performance in terms of training, equipment, staff, etc. The evaluation ensures that participating institutions demonstrate their compliance with a predefined set of requirements (standards) designed to improve the safety and quality of care and to ensure that they are following the recommended clinical practice guidelines for heart failure management.</a:t>
            </a: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Arial Unicode MS"/>
              <a:cs typeface="Times New Roman" panose="02020603050405020304" pitchFamily="18" charset="0"/>
            </a:endParaRPr>
          </a:p>
          <a:p>
            <a:pPr marL="342900" lvl="0" indent="-342900" algn="just">
              <a:lnSpc>
                <a:spcPct val="105000"/>
              </a:lnSpc>
              <a:buSzPts val="1000"/>
              <a:buFont typeface="Symbol" panose="05050102010706020507" pitchFamily="18" charset="2"/>
              <a:buChar char=""/>
            </a:pP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Performance Analysis</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 specific variables related to main ESC Clinical Practices Guidelines and quality indicators for the evaluation of care and outcomes for patients with heart failure will be captured through an eCRF. Any gaps or areas for improvement are identified, participating institutions receive feedback on their performance and on measures that can be put in place to improve care. </a:t>
            </a:r>
            <a:endParaRPr lang="en-US" sz="1800">
              <a:effectLst/>
              <a:latin typeface="Calibri" panose="020F0502020204030204" pitchFamily="34" charset="0"/>
              <a:ea typeface="Arial Unicode MS"/>
              <a:cs typeface="Times New Roman" panose="02020603050405020304" pitchFamily="18" charset="0"/>
            </a:endParaRPr>
          </a:p>
          <a:p>
            <a:pPr marL="342900" lvl="0" indent="-342900" algn="just">
              <a:lnSpc>
                <a:spcPts val="1200"/>
              </a:lnSpc>
              <a:spcAft>
                <a:spcPts val="1200"/>
              </a:spcAft>
              <a:buSzPts val="1000"/>
              <a:buFont typeface="Symbol" panose="05050102010706020507" pitchFamily="18" charset="2"/>
              <a:buChar char=""/>
            </a:pP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Accreditation</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 during the final phase of the </a:t>
            </a:r>
            <a:r>
              <a:rPr lang="en-GB" sz="1800" err="1">
                <a:effectLst/>
                <a:latin typeface="Calibri Light" panose="020F0302020204030204" pitchFamily="34" charset="0"/>
                <a:ea typeface="Times New Roman" panose="02020603050405020304" pitchFamily="18" charset="0"/>
                <a:cs typeface="Times New Roman" panose="02020603050405020304" pitchFamily="18" charset="0"/>
              </a:rPr>
              <a:t>ICARe</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-HF cycle, pre-accredited institutions that have shown continued compliance with accreditation standards and have received feedback post data collection and analysis on care improvement are fully accredited by the HFA. This phase leads to the creation of a network of HFA accredited </a:t>
            </a:r>
            <a:r>
              <a:rPr lang="en-GB" sz="1800" err="1">
                <a:effectLst/>
                <a:latin typeface="Calibri Light" panose="020F0302020204030204" pitchFamily="34" charset="0"/>
                <a:ea typeface="Times New Roman" panose="02020603050405020304" pitchFamily="18" charset="0"/>
                <a:cs typeface="Times New Roman" panose="02020603050405020304" pitchFamily="18" charset="0"/>
              </a:rPr>
              <a:t>centers</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 and future institution can become part of this network via pre-accreditation first, and full accreditation later. </a:t>
            </a:r>
            <a:endParaRPr lang="en-US" sz="1800">
              <a:effectLst/>
              <a:latin typeface="Calibri" panose="020F0502020204030204" pitchFamily="34" charset="0"/>
              <a:ea typeface="Arial Unicode MS"/>
              <a:cs typeface="Times New Roman" panose="02020603050405020304" pitchFamily="18" charset="0"/>
            </a:endParaRPr>
          </a:p>
          <a:p>
            <a:pPr algn="just">
              <a:lnSpc>
                <a:spcPts val="1200"/>
              </a:lnSpc>
              <a:spcAft>
                <a:spcPts val="1200"/>
              </a:spcAft>
            </a:pPr>
            <a:r>
              <a:rPr lang="en-GB" sz="1800">
                <a:effectLst/>
                <a:latin typeface="Calibri Light" panose="020F0302020204030204" pitchFamily="34" charset="0"/>
                <a:ea typeface="MS Mincho" panose="02020609040205080304" pitchFamily="49" charset="-128"/>
                <a:cs typeface="Times New Roman" panose="02020603050405020304" pitchFamily="18" charset="0"/>
              </a:rPr>
              <a:t>By creating a network of accredited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centers</a:t>
            </a:r>
            <a:r>
              <a:rPr lang="en-GB" sz="1800">
                <a:effectLst/>
                <a:latin typeface="Calibri Light" panose="020F0302020204030204" pitchFamily="34" charset="0"/>
                <a:ea typeface="MS Mincho" panose="02020609040205080304" pitchFamily="49" charset="-128"/>
                <a:cs typeface="Times New Roman" panose="02020603050405020304" pitchFamily="18" charset="0"/>
              </a:rPr>
              <a:t>, the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ICARe</a:t>
            </a:r>
            <a:r>
              <a:rPr lang="en-GB" sz="1800">
                <a:effectLst/>
                <a:latin typeface="Calibri Light" panose="020F0302020204030204" pitchFamily="34" charset="0"/>
                <a:ea typeface="MS Mincho" panose="02020609040205080304" pitchFamily="49" charset="-128"/>
                <a:cs typeface="Times New Roman" panose="02020603050405020304" pitchFamily="18" charset="0"/>
              </a:rPr>
              <a:t>-HF cycle helps to promote consistency in care across different institutions, which is essential for achieving better outcomes on a broader scale. In parallel, this process pushes new data relevant to care in the ESC registry process, generating new evidence that will impact the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ICARe</a:t>
            </a:r>
            <a:r>
              <a:rPr lang="en-GB" sz="1800">
                <a:effectLst/>
                <a:latin typeface="Calibri Light" panose="020F0302020204030204" pitchFamily="34" charset="0"/>
                <a:ea typeface="MS Mincho" panose="02020609040205080304" pitchFamily="49" charset="-128"/>
                <a:cs typeface="Times New Roman" panose="02020603050405020304" pitchFamily="18" charset="0"/>
              </a:rPr>
              <a:t>-HF accreditation standards and the ESC Clinical Practice Guidelines Committee’s assessment for future updated guidelines.</a:t>
            </a:r>
            <a:endParaRPr lang="en-US" sz="1800">
              <a:effectLst/>
              <a:latin typeface="Calibri" panose="020F0502020204030204" pitchFamily="34" charset="0"/>
              <a:ea typeface="Arial Unicode MS"/>
              <a:cs typeface="Times New Roman" panose="02020603050405020304" pitchFamily="18" charset="0"/>
            </a:endParaRPr>
          </a:p>
          <a:p>
            <a:endParaRPr lang="en-FR"/>
          </a:p>
        </p:txBody>
      </p:sp>
      <p:sp>
        <p:nvSpPr>
          <p:cNvPr id="4" name="Slide Number Placeholder 3"/>
          <p:cNvSpPr>
            <a:spLocks noGrp="1"/>
          </p:cNvSpPr>
          <p:nvPr>
            <p:ph type="sldNum" sz="quarter" idx="5"/>
          </p:nvPr>
        </p:nvSpPr>
        <p:spPr/>
        <p:txBody>
          <a:bodyPr/>
          <a:lstStyle/>
          <a:p>
            <a:fld id="{BA8DCFB2-2FC4-4A48-85D8-914292BD17B8}" type="slidenum">
              <a:rPr lang="en-GB" smtClean="0"/>
              <a:pPr/>
              <a:t>12</a:t>
            </a:fld>
            <a:endParaRPr lang="en-GB"/>
          </a:p>
        </p:txBody>
      </p:sp>
    </p:spTree>
    <p:extLst>
      <p:ext uri="{BB962C8B-B14F-4D97-AF65-F5344CB8AC3E}">
        <p14:creationId xmlns:p14="http://schemas.microsoft.com/office/powerpoint/2010/main" val="355077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8DCFB2-2FC4-4A48-85D8-914292BD17B8}" type="slidenum">
              <a:rPr lang="en-GB" smtClean="0"/>
              <a:pPr/>
              <a:t>20</a:t>
            </a:fld>
            <a:endParaRPr lang="en-GB"/>
          </a:p>
        </p:txBody>
      </p:sp>
    </p:spTree>
    <p:extLst>
      <p:ext uri="{BB962C8B-B14F-4D97-AF65-F5344CB8AC3E}">
        <p14:creationId xmlns:p14="http://schemas.microsoft.com/office/powerpoint/2010/main" val="603496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24</a:t>
            </a:fld>
            <a:endParaRPr lang="en-GB"/>
          </a:p>
        </p:txBody>
      </p:sp>
    </p:spTree>
    <p:extLst>
      <p:ext uri="{BB962C8B-B14F-4D97-AF65-F5344CB8AC3E}">
        <p14:creationId xmlns:p14="http://schemas.microsoft.com/office/powerpoint/2010/main" val="1967456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escardio.org/HFA"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130B75-0EEA-F133-C21A-5AEE121D51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3" name="Picture 2">
            <a:hlinkClick r:id="rId3"/>
            <a:extLst>
              <a:ext uri="{FF2B5EF4-FFF2-40B4-BE49-F238E27FC236}">
                <a16:creationId xmlns:a16="http://schemas.microsoft.com/office/drawing/2014/main" id="{2144C0CB-D711-027F-3A44-2B94E39C0A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12836" y="149181"/>
            <a:ext cx="2011374" cy="847769"/>
          </a:xfrm>
          <a:prstGeom prst="rect">
            <a:avLst/>
          </a:prstGeom>
          <a:solidFill>
            <a:schemeClr val="bg1"/>
          </a:solidFill>
        </p:spPr>
      </p:pic>
    </p:spTree>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4F80-10E0-7B8F-21E1-55F54FACDEB9}"/>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D0529C70-C216-03FA-0AFC-8144B8B90C42}"/>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C2CC30BA-4776-65B9-AF58-EBDDA3EE5F97}"/>
              </a:ext>
            </a:extLst>
          </p:cNvPr>
          <p:cNvSpPr>
            <a:spLocks noGrp="1"/>
          </p:cNvSpPr>
          <p:nvPr>
            <p:ph type="dt" sz="half" idx="10"/>
          </p:nvPr>
        </p:nvSpPr>
        <p:spPr>
          <a:xfrm>
            <a:off x="628650" y="4767263"/>
            <a:ext cx="2057400" cy="274637"/>
          </a:xfrm>
          <a:prstGeom prst="rect">
            <a:avLst/>
          </a:prstGeom>
        </p:spPr>
        <p:txBody>
          <a:bodyPr/>
          <a:lstStyle/>
          <a:p>
            <a:fld id="{44327B6E-B23C-9948-B56D-042CFA0AD34E}" type="datetimeFigureOut">
              <a:rPr lang="en-FR" smtClean="0"/>
              <a:t>01/10/2024</a:t>
            </a:fld>
            <a:endParaRPr lang="en-FR"/>
          </a:p>
        </p:txBody>
      </p:sp>
      <p:sp>
        <p:nvSpPr>
          <p:cNvPr id="5" name="Footer Placeholder 4">
            <a:extLst>
              <a:ext uri="{FF2B5EF4-FFF2-40B4-BE49-F238E27FC236}">
                <a16:creationId xmlns:a16="http://schemas.microsoft.com/office/drawing/2014/main" id="{A3C3E12E-CAAA-66AE-7FCC-0E0829E05690}"/>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5321E2E5-0756-52B1-C14C-28994773ECE6}"/>
              </a:ext>
            </a:extLst>
          </p:cNvPr>
          <p:cNvSpPr>
            <a:spLocks noGrp="1"/>
          </p:cNvSpPr>
          <p:nvPr>
            <p:ph type="sldNum" sz="quarter" idx="12"/>
          </p:nvPr>
        </p:nvSpPr>
        <p:spPr>
          <a:xfrm>
            <a:off x="6457950" y="4767263"/>
            <a:ext cx="2057400" cy="274637"/>
          </a:xfrm>
          <a:prstGeom prst="rect">
            <a:avLst/>
          </a:prstGeom>
        </p:spPr>
        <p:txBody>
          <a:bodyPr/>
          <a:lstStyle/>
          <a:p>
            <a:fld id="{22FA2893-F167-7A4C-9A44-51B59CEFA572}" type="slidenum">
              <a:rPr lang="en-FR" smtClean="0"/>
              <a:t>‹#›</a:t>
            </a:fld>
            <a:endParaRPr lang="en-FR"/>
          </a:p>
        </p:txBody>
      </p:sp>
    </p:spTree>
    <p:extLst>
      <p:ext uri="{BB962C8B-B14F-4D97-AF65-F5344CB8AC3E}">
        <p14:creationId xmlns:p14="http://schemas.microsoft.com/office/powerpoint/2010/main" val="717338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9DF1-A828-4EE7-8254-44107FB474F0}"/>
              </a:ext>
            </a:extLst>
          </p:cNvPr>
          <p:cNvSpPr>
            <a:spLocks noGrp="1"/>
          </p:cNvSpPr>
          <p:nvPr>
            <p:ph type="title"/>
          </p:nvPr>
        </p:nvSpPr>
        <p:spPr>
          <a:xfrm>
            <a:off x="628650" y="274638"/>
            <a:ext cx="7886700" cy="993775"/>
          </a:xfrm>
          <a:prstGeom prst="rect">
            <a:avLst/>
          </a:prstGeom>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D7311C39-7EA8-627C-A18C-EBA99C8DC5D6}"/>
              </a:ext>
            </a:extLst>
          </p:cNvPr>
          <p:cNvSpPr>
            <a:spLocks noGrp="1"/>
          </p:cNvSpPr>
          <p:nvPr>
            <p:ph idx="1"/>
          </p:nvPr>
        </p:nvSpPr>
        <p:spPr>
          <a:xfrm>
            <a:off x="628650" y="1370013"/>
            <a:ext cx="7886700" cy="326231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63F90D4F-00A1-22AE-2C26-051697A1F828}"/>
              </a:ext>
            </a:extLst>
          </p:cNvPr>
          <p:cNvSpPr>
            <a:spLocks noGrp="1"/>
          </p:cNvSpPr>
          <p:nvPr>
            <p:ph type="dt" sz="half" idx="10"/>
          </p:nvPr>
        </p:nvSpPr>
        <p:spPr>
          <a:xfrm>
            <a:off x="628650" y="4767263"/>
            <a:ext cx="2057400" cy="274637"/>
          </a:xfrm>
          <a:prstGeom prst="rect">
            <a:avLst/>
          </a:prstGeom>
        </p:spPr>
        <p:txBody>
          <a:bodyPr/>
          <a:lstStyle/>
          <a:p>
            <a:fld id="{44327B6E-B23C-9948-B56D-042CFA0AD34E}" type="datetimeFigureOut">
              <a:rPr lang="en-FR" smtClean="0"/>
              <a:t>01/10/2024</a:t>
            </a:fld>
            <a:endParaRPr lang="en-FR"/>
          </a:p>
        </p:txBody>
      </p:sp>
      <p:sp>
        <p:nvSpPr>
          <p:cNvPr id="5" name="Footer Placeholder 4">
            <a:extLst>
              <a:ext uri="{FF2B5EF4-FFF2-40B4-BE49-F238E27FC236}">
                <a16:creationId xmlns:a16="http://schemas.microsoft.com/office/drawing/2014/main" id="{08D956C9-904D-9EF3-6E7B-620FBCA366CE}"/>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4F2D8A73-9559-97E5-5BC6-929B8A2B907E}"/>
              </a:ext>
            </a:extLst>
          </p:cNvPr>
          <p:cNvSpPr>
            <a:spLocks noGrp="1"/>
          </p:cNvSpPr>
          <p:nvPr>
            <p:ph type="sldNum" sz="quarter" idx="12"/>
          </p:nvPr>
        </p:nvSpPr>
        <p:spPr>
          <a:xfrm>
            <a:off x="6457950" y="4767263"/>
            <a:ext cx="2057400" cy="274637"/>
          </a:xfrm>
          <a:prstGeom prst="rect">
            <a:avLst/>
          </a:prstGeom>
        </p:spPr>
        <p:txBody>
          <a:bodyPr/>
          <a:lstStyle/>
          <a:p>
            <a:fld id="{22FA2893-F167-7A4C-9A44-51B59CEFA572}" type="slidenum">
              <a:rPr lang="en-FR" smtClean="0"/>
              <a:t>‹#›</a:t>
            </a:fld>
            <a:endParaRPr lang="en-FR"/>
          </a:p>
        </p:txBody>
      </p:sp>
    </p:spTree>
    <p:extLst>
      <p:ext uri="{BB962C8B-B14F-4D97-AF65-F5344CB8AC3E}">
        <p14:creationId xmlns:p14="http://schemas.microsoft.com/office/powerpoint/2010/main" val="891469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625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18328-A60F-1CFD-3FAC-69BEB133D679}"/>
              </a:ext>
            </a:extLst>
          </p:cNvPr>
          <p:cNvSpPr>
            <a:spLocks noGrp="1"/>
          </p:cNvSpPr>
          <p:nvPr>
            <p:ph type="title"/>
          </p:nvPr>
        </p:nvSpPr>
        <p:spPr>
          <a:xfrm>
            <a:off x="628650" y="274638"/>
            <a:ext cx="7886700" cy="993775"/>
          </a:xfrm>
          <a:prstGeom prst="rect">
            <a:avLst/>
          </a:prstGeom>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FEC8D81B-DA06-2DEA-8A95-455991155191}"/>
              </a:ext>
            </a:extLst>
          </p:cNvPr>
          <p:cNvSpPr>
            <a:spLocks noGrp="1"/>
          </p:cNvSpPr>
          <p:nvPr>
            <p:ph idx="1"/>
          </p:nvPr>
        </p:nvSpPr>
        <p:spPr>
          <a:xfrm>
            <a:off x="628650" y="1370013"/>
            <a:ext cx="7886700" cy="326231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5DAED0A-E970-686C-BA35-2D7F806A8F48}"/>
              </a:ext>
            </a:extLst>
          </p:cNvPr>
          <p:cNvSpPr>
            <a:spLocks noGrp="1"/>
          </p:cNvSpPr>
          <p:nvPr>
            <p:ph type="dt" sz="half" idx="10"/>
          </p:nvPr>
        </p:nvSpPr>
        <p:spPr>
          <a:xfrm>
            <a:off x="628650" y="4767263"/>
            <a:ext cx="2057400" cy="274637"/>
          </a:xfrm>
          <a:prstGeom prst="rect">
            <a:avLst/>
          </a:prstGeom>
        </p:spPr>
        <p:txBody>
          <a:bodyPr/>
          <a:lstStyle/>
          <a:p>
            <a:fld id="{0B88BBA1-075B-6F4F-9FB9-4CB3D6BC932F}" type="datetimeFigureOut">
              <a:rPr lang="en-FR" smtClean="0"/>
              <a:t>01/10/2024</a:t>
            </a:fld>
            <a:endParaRPr lang="en-FR"/>
          </a:p>
        </p:txBody>
      </p:sp>
      <p:sp>
        <p:nvSpPr>
          <p:cNvPr id="5" name="Footer Placeholder 4">
            <a:extLst>
              <a:ext uri="{FF2B5EF4-FFF2-40B4-BE49-F238E27FC236}">
                <a16:creationId xmlns:a16="http://schemas.microsoft.com/office/drawing/2014/main" id="{2D8C547E-21BE-C50C-1BCD-8832941FB628}"/>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6A4C4176-45CC-12C3-3E99-4E18A3C978EC}"/>
              </a:ext>
            </a:extLst>
          </p:cNvPr>
          <p:cNvSpPr>
            <a:spLocks noGrp="1"/>
          </p:cNvSpPr>
          <p:nvPr>
            <p:ph type="sldNum" sz="quarter" idx="12"/>
          </p:nvPr>
        </p:nvSpPr>
        <p:spPr>
          <a:xfrm>
            <a:off x="6457950" y="4767263"/>
            <a:ext cx="2057400" cy="274637"/>
          </a:xfrm>
          <a:prstGeom prst="rect">
            <a:avLst/>
          </a:prstGeom>
        </p:spPr>
        <p:txBody>
          <a:bodyPr/>
          <a:lstStyle/>
          <a:p>
            <a:fld id="{EA8BD2A0-329B-9345-B415-11DDD5C55580}" type="slidenum">
              <a:rPr lang="en-FR" smtClean="0"/>
              <a:t>‹#›</a:t>
            </a:fld>
            <a:endParaRPr lang="en-FR"/>
          </a:p>
        </p:txBody>
      </p:sp>
    </p:spTree>
    <p:extLst>
      <p:ext uri="{BB962C8B-B14F-4D97-AF65-F5344CB8AC3E}">
        <p14:creationId xmlns:p14="http://schemas.microsoft.com/office/powerpoint/2010/main" val="1584548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080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162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455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74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411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B6926-A47E-729A-32F3-BFC08D10E6CA}"/>
              </a:ext>
            </a:extLst>
          </p:cNvPr>
          <p:cNvSpPr>
            <a:spLocks noGrp="1"/>
          </p:cNvSpPr>
          <p:nvPr>
            <p:ph type="title"/>
          </p:nvPr>
        </p:nvSpPr>
        <p:spPr>
          <a:xfrm>
            <a:off x="628650" y="274638"/>
            <a:ext cx="7886700" cy="462597"/>
          </a:xfrm>
          <a:prstGeom prst="rect">
            <a:avLst/>
          </a:prstGeom>
        </p:spPr>
        <p:txBody>
          <a:bodyPr/>
          <a:lstStyle>
            <a:lvl1pPr>
              <a:defRPr sz="2800" b="0" i="0">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56801D98-F3B2-902E-281B-D14C89E25458}"/>
              </a:ext>
            </a:extLst>
          </p:cNvPr>
          <p:cNvSpPr>
            <a:spLocks noGrp="1"/>
          </p:cNvSpPr>
          <p:nvPr>
            <p:ph idx="1"/>
          </p:nvPr>
        </p:nvSpPr>
        <p:spPr>
          <a:xfrm>
            <a:off x="628650" y="1010286"/>
            <a:ext cx="7886700" cy="3262312"/>
          </a:xfrm>
          <a:prstGeom prst="rect">
            <a:avLst/>
          </a:prstGeom>
        </p:spPr>
        <p:txBody>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Tree>
    <p:extLst>
      <p:ext uri="{BB962C8B-B14F-4D97-AF65-F5344CB8AC3E}">
        <p14:creationId xmlns:p14="http://schemas.microsoft.com/office/powerpoint/2010/main" val="355807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B3BED-FE11-E469-749F-050021AECCFB}"/>
              </a:ext>
            </a:extLst>
          </p:cNvPr>
          <p:cNvSpPr txBox="1">
            <a:spLocks/>
          </p:cNvSpPr>
          <p:nvPr userDrawn="1"/>
        </p:nvSpPr>
        <p:spPr>
          <a:xfrm>
            <a:off x="649288" y="360363"/>
            <a:ext cx="6651625" cy="360362"/>
          </a:xfrm>
          <a:prstGeom prst="rect">
            <a:avLst/>
          </a:prstGeom>
        </p:spPr>
        <p:txBody>
          <a:bodyPr l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a:solidFill>
                <a:srgbClr val="AE1022"/>
              </a:solidFill>
              <a:latin typeface="Calibri Light" panose="020F0302020204030204" pitchFamily="34" charset="0"/>
              <a:cs typeface="Calibri Light" panose="020F0302020204030204" pitchFamily="34" charset="0"/>
            </a:endParaRPr>
          </a:p>
        </p:txBody>
      </p:sp>
      <p:sp>
        <p:nvSpPr>
          <p:cNvPr id="7" name="Content Placeholder 2">
            <a:extLst>
              <a:ext uri="{FF2B5EF4-FFF2-40B4-BE49-F238E27FC236}">
                <a16:creationId xmlns:a16="http://schemas.microsoft.com/office/drawing/2014/main" id="{D28C0BD7-DFCE-8682-5FA0-2A5D634B3ABD}"/>
              </a:ext>
            </a:extLst>
          </p:cNvPr>
          <p:cNvSpPr txBox="1">
            <a:spLocks/>
          </p:cNvSpPr>
          <p:nvPr userDrawn="1"/>
        </p:nvSpPr>
        <p:spPr>
          <a:xfrm>
            <a:off x="683569" y="1087247"/>
            <a:ext cx="5118142" cy="3245833"/>
          </a:xfrm>
          <a:prstGeom prst="rect">
            <a:avLst/>
          </a:prstGeom>
        </p:spPr>
        <p:txBody>
          <a:bodyPr lIns="0" tIns="0" rIns="0" bIns="0">
            <a:normAutofit/>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780"/>
              </a:lnSpc>
              <a:spcBef>
                <a:spcPts val="0"/>
              </a:spcBef>
              <a:buNone/>
            </a:pPr>
            <a:endParaRPr lang="en-GB" sz="1400" b="0">
              <a:solidFill>
                <a:srgbClr val="FF0000"/>
              </a:solidFill>
              <a:latin typeface="Calibri" panose="020F0502020204030204" pitchFamily="34" charset="0"/>
              <a:ea typeface="Arial Unicode MS"/>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CA73-F273-536C-1D4E-39BFEEECFEB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A1822F0D-988E-02E7-8425-980DC1C6900E}"/>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72C4A5A4-B46F-6722-8FE4-2BF80E4E578B}"/>
              </a:ext>
            </a:extLst>
          </p:cNvPr>
          <p:cNvSpPr>
            <a:spLocks noGrp="1"/>
          </p:cNvSpPr>
          <p:nvPr>
            <p:ph type="dt" sz="half" idx="10"/>
          </p:nvPr>
        </p:nvSpPr>
        <p:spPr>
          <a:xfrm>
            <a:off x="628650" y="4767263"/>
            <a:ext cx="2057400" cy="274637"/>
          </a:xfrm>
          <a:prstGeom prst="rect">
            <a:avLst/>
          </a:prstGeom>
        </p:spPr>
        <p:txBody>
          <a:bodyPr/>
          <a:lstStyle/>
          <a:p>
            <a:fld id="{2183F27B-1BD9-814F-812B-0B6E4D560D97}" type="datetimeFigureOut">
              <a:rPr lang="en-FR" smtClean="0"/>
              <a:t>01/10/2024</a:t>
            </a:fld>
            <a:endParaRPr lang="en-FR"/>
          </a:p>
        </p:txBody>
      </p:sp>
      <p:sp>
        <p:nvSpPr>
          <p:cNvPr id="5" name="Footer Placeholder 4">
            <a:extLst>
              <a:ext uri="{FF2B5EF4-FFF2-40B4-BE49-F238E27FC236}">
                <a16:creationId xmlns:a16="http://schemas.microsoft.com/office/drawing/2014/main" id="{DC8D41DE-F450-F34B-678D-757AB3B3345B}"/>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8BCC76EF-9955-CFF2-27C8-194505D4C6B1}"/>
              </a:ext>
            </a:extLst>
          </p:cNvPr>
          <p:cNvSpPr>
            <a:spLocks noGrp="1"/>
          </p:cNvSpPr>
          <p:nvPr>
            <p:ph type="sldNum" sz="quarter" idx="12"/>
          </p:nvPr>
        </p:nvSpPr>
        <p:spPr>
          <a:xfrm>
            <a:off x="6457950" y="4767263"/>
            <a:ext cx="2057400" cy="274637"/>
          </a:xfrm>
          <a:prstGeom prst="rect">
            <a:avLst/>
          </a:prstGeom>
        </p:spPr>
        <p:txBody>
          <a:bodyPr/>
          <a:lstStyle/>
          <a:p>
            <a:fld id="{24D595B1-6B37-7F4E-ACF7-7FA5597DD272}" type="slidenum">
              <a:rPr lang="en-FR" smtClean="0"/>
              <a:t>‹#›</a:t>
            </a:fld>
            <a:endParaRPr lang="en-FR"/>
          </a:p>
        </p:txBody>
      </p:sp>
    </p:spTree>
    <p:extLst>
      <p:ext uri="{BB962C8B-B14F-4D97-AF65-F5344CB8AC3E}">
        <p14:creationId xmlns:p14="http://schemas.microsoft.com/office/powerpoint/2010/main" val="1146071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5824-EB79-7ED3-E0E1-5592ACF3051E}"/>
              </a:ext>
            </a:extLst>
          </p:cNvPr>
          <p:cNvSpPr>
            <a:spLocks noGrp="1"/>
          </p:cNvSpPr>
          <p:nvPr>
            <p:ph type="title"/>
          </p:nvPr>
        </p:nvSpPr>
        <p:spPr>
          <a:xfrm>
            <a:off x="628650" y="274638"/>
            <a:ext cx="7886700" cy="993775"/>
          </a:xfrm>
          <a:prstGeom prst="rect">
            <a:avLst/>
          </a:prstGeom>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6260F68D-ADAF-0D31-EDE8-19ECE8683ED9}"/>
              </a:ext>
            </a:extLst>
          </p:cNvPr>
          <p:cNvSpPr>
            <a:spLocks noGrp="1"/>
          </p:cNvSpPr>
          <p:nvPr>
            <p:ph idx="1"/>
          </p:nvPr>
        </p:nvSpPr>
        <p:spPr>
          <a:xfrm>
            <a:off x="628650" y="1370013"/>
            <a:ext cx="7886700" cy="326231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A074DFA4-A954-EA2A-7F42-589C3CB1BA1C}"/>
              </a:ext>
            </a:extLst>
          </p:cNvPr>
          <p:cNvSpPr>
            <a:spLocks noGrp="1"/>
          </p:cNvSpPr>
          <p:nvPr>
            <p:ph type="dt" sz="half" idx="10"/>
          </p:nvPr>
        </p:nvSpPr>
        <p:spPr>
          <a:xfrm>
            <a:off x="628650" y="4767263"/>
            <a:ext cx="2057400" cy="274637"/>
          </a:xfrm>
          <a:prstGeom prst="rect">
            <a:avLst/>
          </a:prstGeom>
        </p:spPr>
        <p:txBody>
          <a:bodyPr/>
          <a:lstStyle/>
          <a:p>
            <a:fld id="{2183F27B-1BD9-814F-812B-0B6E4D560D97}" type="datetimeFigureOut">
              <a:rPr lang="en-FR" smtClean="0"/>
              <a:t>01/10/2024</a:t>
            </a:fld>
            <a:endParaRPr lang="en-FR"/>
          </a:p>
        </p:txBody>
      </p:sp>
      <p:sp>
        <p:nvSpPr>
          <p:cNvPr id="5" name="Footer Placeholder 4">
            <a:extLst>
              <a:ext uri="{FF2B5EF4-FFF2-40B4-BE49-F238E27FC236}">
                <a16:creationId xmlns:a16="http://schemas.microsoft.com/office/drawing/2014/main" id="{97CFEB5D-9E2E-592A-0EFE-AD6ED2088702}"/>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8539EA79-4E2C-F939-7BB8-AB38A52144DE}"/>
              </a:ext>
            </a:extLst>
          </p:cNvPr>
          <p:cNvSpPr>
            <a:spLocks noGrp="1"/>
          </p:cNvSpPr>
          <p:nvPr>
            <p:ph type="sldNum" sz="quarter" idx="12"/>
          </p:nvPr>
        </p:nvSpPr>
        <p:spPr>
          <a:xfrm>
            <a:off x="6457950" y="4767263"/>
            <a:ext cx="2057400" cy="274637"/>
          </a:xfrm>
          <a:prstGeom prst="rect">
            <a:avLst/>
          </a:prstGeom>
        </p:spPr>
        <p:txBody>
          <a:bodyPr/>
          <a:lstStyle/>
          <a:p>
            <a:fld id="{24D595B1-6B37-7F4E-ACF7-7FA5597DD272}" type="slidenum">
              <a:rPr lang="en-FR" smtClean="0"/>
              <a:t>‹#›</a:t>
            </a:fld>
            <a:endParaRPr lang="en-FR"/>
          </a:p>
        </p:txBody>
      </p:sp>
    </p:spTree>
    <p:extLst>
      <p:ext uri="{BB962C8B-B14F-4D97-AF65-F5344CB8AC3E}">
        <p14:creationId xmlns:p14="http://schemas.microsoft.com/office/powerpoint/2010/main" val="988201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11607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657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CBF8-FC6E-A3B7-01BC-E63058D85A74}"/>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C2AAFC9-1B82-C258-6AAA-B215225449D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9" indent="0" algn="ctr">
              <a:buNone/>
              <a:defRPr sz="1500"/>
            </a:lvl2pPr>
            <a:lvl3pPr marL="685797" indent="0" algn="ctr">
              <a:buNone/>
              <a:defRPr sz="1350"/>
            </a:lvl3pPr>
            <a:lvl4pPr marL="1028695" indent="0" algn="ctr">
              <a:buNone/>
              <a:defRPr sz="1200"/>
            </a:lvl4pPr>
            <a:lvl5pPr marL="1371593" indent="0" algn="ctr">
              <a:buNone/>
              <a:defRPr sz="1200"/>
            </a:lvl5pPr>
            <a:lvl6pPr marL="1714492" indent="0" algn="ctr">
              <a:buNone/>
              <a:defRPr sz="1200"/>
            </a:lvl6pPr>
            <a:lvl7pPr marL="2057390" indent="0" algn="ctr">
              <a:buNone/>
              <a:defRPr sz="1200"/>
            </a:lvl7pPr>
            <a:lvl8pPr marL="2400288" indent="0" algn="ctr">
              <a:buNone/>
              <a:defRPr sz="1200"/>
            </a:lvl8pPr>
            <a:lvl9pPr marL="274318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BA13A35-FD78-F39D-EC5E-665FD34B4114}"/>
              </a:ext>
            </a:extLst>
          </p:cNvPr>
          <p:cNvSpPr>
            <a:spLocks noGrp="1"/>
          </p:cNvSpPr>
          <p:nvPr>
            <p:ph type="dt" sz="half" idx="10"/>
          </p:nvPr>
        </p:nvSpPr>
        <p:spPr>
          <a:xfrm>
            <a:off x="628650" y="4767264"/>
            <a:ext cx="2057400" cy="273844"/>
          </a:xfrm>
          <a:prstGeom prst="rect">
            <a:avLst/>
          </a:prstGeom>
        </p:spPr>
        <p:txBody>
          <a:bodyPr/>
          <a:lstStyle/>
          <a:p>
            <a:fld id="{1E163F8E-D94B-4F54-9292-1145EECED074}" type="datetimeFigureOut">
              <a:rPr lang="en-US" smtClean="0"/>
              <a:t>10/01/2024</a:t>
            </a:fld>
            <a:endParaRPr lang="en-US"/>
          </a:p>
        </p:txBody>
      </p:sp>
      <p:sp>
        <p:nvSpPr>
          <p:cNvPr id="5" name="Footer Placeholder 4">
            <a:extLst>
              <a:ext uri="{FF2B5EF4-FFF2-40B4-BE49-F238E27FC236}">
                <a16:creationId xmlns:a16="http://schemas.microsoft.com/office/drawing/2014/main" id="{04B79F31-1B06-4929-7392-930F8FADCC69}"/>
              </a:ext>
            </a:extLst>
          </p:cNvPr>
          <p:cNvSpPr>
            <a:spLocks noGrp="1"/>
          </p:cNvSpPr>
          <p:nvPr>
            <p:ph type="ftr" sz="quarter" idx="11"/>
          </p:nvPr>
        </p:nvSpPr>
        <p:spPr>
          <a:xfrm>
            <a:off x="3028951"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D999F6-79C2-6E21-67C6-A4BD50335D97}"/>
              </a:ext>
            </a:extLst>
          </p:cNvPr>
          <p:cNvSpPr>
            <a:spLocks noGrp="1"/>
          </p:cNvSpPr>
          <p:nvPr>
            <p:ph type="sldNum" sz="quarter" idx="12"/>
          </p:nvPr>
        </p:nvSpPr>
        <p:spPr>
          <a:xfrm>
            <a:off x="6457950" y="4767264"/>
            <a:ext cx="2057400" cy="273844"/>
          </a:xfrm>
          <a:prstGeom prst="rect">
            <a:avLst/>
          </a:prstGeom>
        </p:spPr>
        <p:txBody>
          <a:bodyPr/>
          <a:lstStyle/>
          <a:p>
            <a:fld id="{78978F8F-4A81-40A4-84EF-429F901AF208}" type="slidenum">
              <a:rPr lang="en-US" smtClean="0"/>
              <a:t>‹#›</a:t>
            </a:fld>
            <a:endParaRPr lang="en-US"/>
          </a:p>
        </p:txBody>
      </p:sp>
    </p:spTree>
    <p:extLst>
      <p:ext uri="{BB962C8B-B14F-4D97-AF65-F5344CB8AC3E}">
        <p14:creationId xmlns:p14="http://schemas.microsoft.com/office/powerpoint/2010/main" val="2136818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65023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1596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9C13-6424-8AE3-1625-4ADD7799DA90}"/>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BA4BF712-FDBC-2E98-85BB-30E69F740B8E}"/>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A920F11A-8538-9F53-CBE7-B80DAD990755}"/>
              </a:ext>
            </a:extLst>
          </p:cNvPr>
          <p:cNvSpPr>
            <a:spLocks noGrp="1"/>
          </p:cNvSpPr>
          <p:nvPr>
            <p:ph type="dt" sz="half" idx="10"/>
          </p:nvPr>
        </p:nvSpPr>
        <p:spPr>
          <a:xfrm>
            <a:off x="628650" y="4767263"/>
            <a:ext cx="2057400" cy="274637"/>
          </a:xfrm>
          <a:prstGeom prst="rect">
            <a:avLst/>
          </a:prstGeom>
        </p:spPr>
        <p:txBody>
          <a:bodyPr/>
          <a:lstStyle/>
          <a:p>
            <a:fld id="{C430820F-9D8E-0744-80AE-E6771187A344}" type="datetimeFigureOut">
              <a:rPr lang="en-FR" smtClean="0"/>
              <a:t>01/10/2024</a:t>
            </a:fld>
            <a:endParaRPr lang="en-FR"/>
          </a:p>
        </p:txBody>
      </p:sp>
      <p:sp>
        <p:nvSpPr>
          <p:cNvPr id="5" name="Footer Placeholder 4">
            <a:extLst>
              <a:ext uri="{FF2B5EF4-FFF2-40B4-BE49-F238E27FC236}">
                <a16:creationId xmlns:a16="http://schemas.microsoft.com/office/drawing/2014/main" id="{452B5009-4936-57A1-176E-372650421F2B}"/>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906E9BBE-F800-C97E-8099-987BFA7507A2}"/>
              </a:ext>
            </a:extLst>
          </p:cNvPr>
          <p:cNvSpPr>
            <a:spLocks noGrp="1"/>
          </p:cNvSpPr>
          <p:nvPr>
            <p:ph type="sldNum" sz="quarter" idx="12"/>
          </p:nvPr>
        </p:nvSpPr>
        <p:spPr>
          <a:xfrm>
            <a:off x="6457950" y="4767263"/>
            <a:ext cx="2057400" cy="274637"/>
          </a:xfrm>
          <a:prstGeom prst="rect">
            <a:avLst/>
          </a:prstGeom>
        </p:spPr>
        <p:txBody>
          <a:bodyPr/>
          <a:lstStyle/>
          <a:p>
            <a:fld id="{15B4BF34-B476-014C-85D2-9A5499B1DA4D}" type="slidenum">
              <a:rPr lang="en-FR" smtClean="0"/>
              <a:t>‹#›</a:t>
            </a:fld>
            <a:endParaRPr lang="en-FR"/>
          </a:p>
        </p:txBody>
      </p:sp>
    </p:spTree>
    <p:extLst>
      <p:ext uri="{BB962C8B-B14F-4D97-AF65-F5344CB8AC3E}">
        <p14:creationId xmlns:p14="http://schemas.microsoft.com/office/powerpoint/2010/main" val="649954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30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07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u général">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First line</a:t>
            </a:r>
            <a:br>
              <a:rPr lang="en-US"/>
            </a:br>
            <a:r>
              <a:rPr lang="en-US"/>
              <a:t>Of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323850" y="1203325"/>
            <a:ext cx="7776542" cy="3097213"/>
          </a:xfrm>
          <a:prstGeom prst="rect">
            <a:avLst/>
          </a:prstGeom>
        </p:spPr>
        <p:txBody>
          <a:bodyPr/>
          <a:lstStyle>
            <a:lvl1pPr marL="0" indent="0">
              <a:buNone/>
              <a:defRPr sz="1200">
                <a:solidFill>
                  <a:schemeClr val="tx1">
                    <a:lumMod val="95000"/>
                    <a:lumOff val="5000"/>
                  </a:schemeClr>
                </a:solidFill>
                <a:latin typeface="+mj-lt"/>
              </a:defRPr>
            </a:lvl1pPr>
            <a:lvl2pPr marL="266700" indent="0">
              <a:buNone/>
              <a:defRPr sz="1200">
                <a:solidFill>
                  <a:schemeClr val="tx1">
                    <a:lumMod val="95000"/>
                    <a:lumOff val="5000"/>
                  </a:schemeClr>
                </a:solidFill>
                <a:latin typeface="+mj-lt"/>
              </a:defRPr>
            </a:lvl2pPr>
            <a:lvl3pPr marL="531812" indent="0">
              <a:buNone/>
              <a:defRPr sz="1200">
                <a:solidFill>
                  <a:schemeClr val="tx1">
                    <a:lumMod val="95000"/>
                    <a:lumOff val="5000"/>
                  </a:schemeClr>
                </a:solidFill>
                <a:latin typeface="+mj-lt"/>
              </a:defRPr>
            </a:lvl3pPr>
            <a:lvl4pPr marL="809625" indent="0">
              <a:buNone/>
              <a:defRPr sz="1200">
                <a:solidFill>
                  <a:schemeClr val="tx1">
                    <a:lumMod val="95000"/>
                    <a:lumOff val="5000"/>
                  </a:schemeClr>
                </a:solidFill>
                <a:latin typeface="+mj-lt"/>
              </a:defRPr>
            </a:lvl4pPr>
            <a:lvl5pPr marL="1076325" indent="0">
              <a:buNone/>
              <a:defRPr sz="1200">
                <a:solidFill>
                  <a:schemeClr val="tx1">
                    <a:lumMod val="95000"/>
                    <a:lumOff val="5000"/>
                  </a:schemeClr>
                </a:solidFill>
                <a:latin typeface="+mj-lt"/>
              </a:defRPr>
            </a:lvl5pPr>
          </a:lstStyle>
          <a:p>
            <a:pPr lvl="0"/>
            <a:r>
              <a:rPr lang="fr-FR"/>
              <a:t>Cliquez pour ajouter le type de contenu souhaité</a:t>
            </a:r>
          </a:p>
        </p:txBody>
      </p:sp>
    </p:spTree>
    <p:extLst>
      <p:ext uri="{BB962C8B-B14F-4D97-AF65-F5344CB8AC3E}">
        <p14:creationId xmlns:p14="http://schemas.microsoft.com/office/powerpoint/2010/main" val="197294489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689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15450"/>
          </a:xfrm>
          <a:prstGeom prst="rect">
            <a:avLst/>
          </a:prstGeom>
        </p:spPr>
        <p:txBody>
          <a:bodyPr/>
          <a:lstStyle/>
          <a:p>
            <a:r>
              <a:rPr lang="fr-FR"/>
              <a:t>Cliquez et modifiez le titre</a:t>
            </a:r>
          </a:p>
        </p:txBody>
      </p:sp>
      <p:sp>
        <p:nvSpPr>
          <p:cNvPr id="3" name="Espace réservé du contenu 2"/>
          <p:cNvSpPr>
            <a:spLocks noGrp="1"/>
          </p:cNvSpPr>
          <p:nvPr>
            <p:ph idx="1"/>
          </p:nvPr>
        </p:nvSpPr>
        <p:spPr>
          <a:xfrm>
            <a:off x="457200" y="1200151"/>
            <a:ext cx="8229600" cy="297031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88490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85007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47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34477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16430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0.xml"/><Relationship Id="rId1" Type="http://schemas.openxmlformats.org/officeDocument/2006/relationships/slideLayout" Target="../slideLayouts/slideLayout23.xml"/><Relationship Id="rId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1.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3.xml"/><Relationship Id="rId1" Type="http://schemas.openxmlformats.org/officeDocument/2006/relationships/slideLayout" Target="../slideLayouts/slideLayout27.xml"/><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5.xml"/><Relationship Id="rId1" Type="http://schemas.openxmlformats.org/officeDocument/2006/relationships/slideLayout" Target="../slideLayouts/slideLayout30.xml"/><Relationship Id="rId5" Type="http://schemas.openxmlformats.org/officeDocument/2006/relationships/image" Target="../media/image12.jpeg"/><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ESC Logo Short-hand Red Pos RGB.png"/>
          <p:cNvPicPr>
            <a:picLocks noChangeAspect="1"/>
          </p:cNvPicPr>
          <p:nvPr/>
        </p:nvPicPr>
        <p:blipFill>
          <a:blip r:embed="rId8" cstate="print"/>
          <a:stretch>
            <a:fillRect/>
          </a:stretch>
        </p:blipFill>
        <p:spPr>
          <a:xfrm>
            <a:off x="8001024" y="4499250"/>
            <a:ext cx="792644" cy="287078"/>
          </a:xfrm>
          <a:prstGeom prst="rect">
            <a:avLst/>
          </a:prstGeom>
          <a:solidFill>
            <a:schemeClr val="bg1"/>
          </a:solidFill>
        </p:spPr>
      </p:pic>
      <p:grpSp>
        <p:nvGrpSpPr>
          <p:cNvPr id="3" name="Group 2">
            <a:extLst>
              <a:ext uri="{FF2B5EF4-FFF2-40B4-BE49-F238E27FC236}">
                <a16:creationId xmlns:a16="http://schemas.microsoft.com/office/drawing/2014/main" id="{0B286924-CE07-D2AA-89E6-9F9BE525B4BA}"/>
              </a:ext>
            </a:extLst>
          </p:cNvPr>
          <p:cNvGrpSpPr/>
          <p:nvPr userDrawn="1"/>
        </p:nvGrpSpPr>
        <p:grpSpPr>
          <a:xfrm>
            <a:off x="270000" y="4633818"/>
            <a:ext cx="180000" cy="509682"/>
            <a:chOff x="270000" y="4633818"/>
            <a:chExt cx="180000" cy="509682"/>
          </a:xfrm>
        </p:grpSpPr>
        <p:cxnSp>
          <p:nvCxnSpPr>
            <p:cNvPr id="9" name="Connecteur droit 8">
              <a:extLst>
                <a:ext uri="{FF2B5EF4-FFF2-40B4-BE49-F238E27FC236}">
                  <a16:creationId xmlns:a16="http://schemas.microsoft.com/office/drawing/2014/main" id="{FA040033-896C-4E78-8EDE-BBF09671494D}"/>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FA7AD36-36F4-4B05-B569-FF77480FB16F}"/>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459201" y="123478"/>
            <a:ext cx="1570036" cy="66175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6" r:id="rId4"/>
    <p:sldLayoutId id="2147483675" r:id="rId5"/>
    <p:sldLayoutId id="2147483676" r:id="rId6"/>
  </p:sldLayoutIdLst>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hf hdr="0" ftr="0" dt="0"/>
  <p:txStyles>
    <p:titleStyle>
      <a:lvl1pPr algn="l" defTabSz="914400" rtl="0" eaLnBrk="1" latinLnBrk="0" hangingPunct="1">
        <a:spcBef>
          <a:spcPct val="0"/>
        </a:spcBef>
        <a:buNone/>
        <a:defRPr sz="2400" b="1" i="0" kern="1200">
          <a:solidFill>
            <a:srgbClr val="008799"/>
          </a:solidFill>
          <a:latin typeface="Verdana"/>
          <a:ea typeface="+mj-ea"/>
          <a:cs typeface="Verdana"/>
        </a:defRPr>
      </a:lvl1pPr>
    </p:titleStyle>
    <p:body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5DC4EA-E181-6715-6AA9-69FF33A103A9}"/>
              </a:ext>
            </a:extLst>
          </p:cNvPr>
          <p:cNvSpPr/>
          <p:nvPr userDrawn="1"/>
        </p:nvSpPr>
        <p:spPr>
          <a:xfrm>
            <a:off x="0" y="0"/>
            <a:ext cx="9144000" cy="51435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pic>
        <p:nvPicPr>
          <p:cNvPr id="2" name="Picture 1" descr="A person in green scrubs standing next to a person lying on a bed&#10;&#10;Description automatically generated">
            <a:extLst>
              <a:ext uri="{FF2B5EF4-FFF2-40B4-BE49-F238E27FC236}">
                <a16:creationId xmlns:a16="http://schemas.microsoft.com/office/drawing/2014/main" id="{C8730D55-A9E5-0023-D480-168B716F900D}"/>
              </a:ext>
            </a:extLst>
          </p:cNvPr>
          <p:cNvPicPr>
            <a:picLocks noChangeAspect="1"/>
          </p:cNvPicPr>
          <p:nvPr userDrawn="1"/>
        </p:nvPicPr>
        <p:blipFill rotWithShape="1">
          <a:blip r:embed="rId3"/>
          <a:srcRect l="22507" r="23011" b="1"/>
          <a:stretch/>
        </p:blipFill>
        <p:spPr>
          <a:xfrm>
            <a:off x="4947858" y="2485"/>
            <a:ext cx="4196142" cy="5141015"/>
          </a:xfrm>
          <a:prstGeom prst="rect">
            <a:avLst/>
          </a:prstGeom>
        </p:spPr>
      </p:pic>
      <p:pic>
        <p:nvPicPr>
          <p:cNvPr id="4" name="Picture 3">
            <a:extLst>
              <a:ext uri="{FF2B5EF4-FFF2-40B4-BE49-F238E27FC236}">
                <a16:creationId xmlns:a16="http://schemas.microsoft.com/office/drawing/2014/main" id="{1B30F01D-F596-5985-7ECC-8401799CA3D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spTree>
    <p:extLst>
      <p:ext uri="{BB962C8B-B14F-4D97-AF65-F5344CB8AC3E}">
        <p14:creationId xmlns:p14="http://schemas.microsoft.com/office/powerpoint/2010/main" val="760377662"/>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EC775ED-9497-94C7-52D9-E4010AE615A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3" name="Rectangle 12">
            <a:extLst>
              <a:ext uri="{FF2B5EF4-FFF2-40B4-BE49-F238E27FC236}">
                <a16:creationId xmlns:a16="http://schemas.microsoft.com/office/drawing/2014/main" id="{B334D4AF-D87A-F94F-FEE8-A722D6FFBCEB}"/>
              </a:ext>
            </a:extLst>
          </p:cNvPr>
          <p:cNvSpPr/>
          <p:nvPr userDrawn="1"/>
        </p:nvSpPr>
        <p:spPr>
          <a:xfrm>
            <a:off x="0" y="0"/>
            <a:ext cx="9144000" cy="5143500"/>
          </a:xfrm>
          <a:prstGeom prst="rect">
            <a:avLst/>
          </a:prstGeom>
          <a:solidFill>
            <a:srgbClr val="FFBF08">
              <a:alpha val="603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4" name="Picture 13">
            <a:extLst>
              <a:ext uri="{FF2B5EF4-FFF2-40B4-BE49-F238E27FC236}">
                <a16:creationId xmlns:a16="http://schemas.microsoft.com/office/drawing/2014/main" id="{78564C69-9253-D1E6-58C5-BD9E70B8AC0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pic>
        <p:nvPicPr>
          <p:cNvPr id="15" name="Picture 14">
            <a:extLst>
              <a:ext uri="{FF2B5EF4-FFF2-40B4-BE49-F238E27FC236}">
                <a16:creationId xmlns:a16="http://schemas.microsoft.com/office/drawing/2014/main" id="{7EF85063-EC41-62BE-16F0-912A0805F189}"/>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55853" y="245654"/>
            <a:ext cx="1268234" cy="385443"/>
          </a:xfrm>
          <a:prstGeom prst="rect">
            <a:avLst/>
          </a:prstGeom>
        </p:spPr>
      </p:pic>
      <p:grpSp>
        <p:nvGrpSpPr>
          <p:cNvPr id="16" name="Group 15">
            <a:extLst>
              <a:ext uri="{FF2B5EF4-FFF2-40B4-BE49-F238E27FC236}">
                <a16:creationId xmlns:a16="http://schemas.microsoft.com/office/drawing/2014/main" id="{22FDB8C2-D0BD-FE53-0164-C92D721749A5}"/>
              </a:ext>
            </a:extLst>
          </p:cNvPr>
          <p:cNvGrpSpPr/>
          <p:nvPr userDrawn="1"/>
        </p:nvGrpSpPr>
        <p:grpSpPr>
          <a:xfrm>
            <a:off x="270000" y="4633818"/>
            <a:ext cx="180000" cy="509682"/>
            <a:chOff x="270000" y="4633818"/>
            <a:chExt cx="180000" cy="509682"/>
          </a:xfrm>
        </p:grpSpPr>
        <p:cxnSp>
          <p:nvCxnSpPr>
            <p:cNvPr id="17" name="Connecteur droit 8">
              <a:extLst>
                <a:ext uri="{FF2B5EF4-FFF2-40B4-BE49-F238E27FC236}">
                  <a16:creationId xmlns:a16="http://schemas.microsoft.com/office/drawing/2014/main" id="{F66EECA7-80F7-7451-6BB9-242997562313}"/>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llipse 9">
              <a:extLst>
                <a:ext uri="{FF2B5EF4-FFF2-40B4-BE49-F238E27FC236}">
                  <a16:creationId xmlns:a16="http://schemas.microsoft.com/office/drawing/2014/main" id="{477A0CF8-AFCF-7548-2CD5-BD4120B34425}"/>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65622802"/>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9" indent="-171449"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49"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49"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4"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3"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0"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39"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7"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6"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9"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5" algn="l" defTabSz="685797" rtl="0" eaLnBrk="1" latinLnBrk="0" hangingPunct="1">
        <a:defRPr sz="1350" kern="1200">
          <a:solidFill>
            <a:schemeClr val="tx1"/>
          </a:solidFill>
          <a:latin typeface="+mn-lt"/>
          <a:ea typeface="+mn-ea"/>
          <a:cs typeface="+mn-cs"/>
        </a:defRPr>
      </a:lvl4pPr>
      <a:lvl5pPr marL="1371593"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0" algn="l" defTabSz="685797" rtl="0" eaLnBrk="1" latinLnBrk="0" hangingPunct="1">
        <a:defRPr sz="1350" kern="1200">
          <a:solidFill>
            <a:schemeClr val="tx1"/>
          </a:solidFill>
          <a:latin typeface="+mn-lt"/>
          <a:ea typeface="+mn-ea"/>
          <a:cs typeface="+mn-cs"/>
        </a:defRPr>
      </a:lvl7pPr>
      <a:lvl8pPr marL="2400288" algn="l" defTabSz="685797" rtl="0" eaLnBrk="1" latinLnBrk="0" hangingPunct="1">
        <a:defRPr sz="1350" kern="1200">
          <a:solidFill>
            <a:schemeClr val="tx1"/>
          </a:solidFill>
          <a:latin typeface="+mn-lt"/>
          <a:ea typeface="+mn-ea"/>
          <a:cs typeface="+mn-cs"/>
        </a:defRPr>
      </a:lvl8pPr>
      <a:lvl9pPr marL="2743187" algn="l" defTabSz="685797"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yellow circle with black lines&#10;&#10;Description automatically generated">
            <a:extLst>
              <a:ext uri="{FF2B5EF4-FFF2-40B4-BE49-F238E27FC236}">
                <a16:creationId xmlns:a16="http://schemas.microsoft.com/office/drawing/2014/main" id="{59715809-2267-5107-36A2-C655DF1460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607300" cy="5143500"/>
          </a:xfrm>
          <a:prstGeom prst="rect">
            <a:avLst/>
          </a:prstGeom>
        </p:spPr>
      </p:pic>
      <p:pic>
        <p:nvPicPr>
          <p:cNvPr id="2" name="Picture 1" descr="ESC Logo Short-hand Red Pos RGB.png">
            <a:extLst>
              <a:ext uri="{FF2B5EF4-FFF2-40B4-BE49-F238E27FC236}">
                <a16:creationId xmlns:a16="http://schemas.microsoft.com/office/drawing/2014/main" id="{4C3FC8A0-2144-4273-C97B-E638246FB996}"/>
              </a:ext>
            </a:extLst>
          </p:cNvPr>
          <p:cNvPicPr>
            <a:picLocks noChangeAspect="1"/>
          </p:cNvPicPr>
          <p:nvPr userDrawn="1"/>
        </p:nvPicPr>
        <p:blipFill>
          <a:blip r:embed="rId5" cstate="print"/>
          <a:stretch>
            <a:fillRect/>
          </a:stretch>
        </p:blipFill>
        <p:spPr>
          <a:xfrm>
            <a:off x="8001024" y="4499250"/>
            <a:ext cx="792644" cy="287078"/>
          </a:xfrm>
          <a:prstGeom prst="rect">
            <a:avLst/>
          </a:prstGeom>
          <a:solidFill>
            <a:schemeClr val="bg1"/>
          </a:solidFill>
        </p:spPr>
      </p:pic>
      <p:grpSp>
        <p:nvGrpSpPr>
          <p:cNvPr id="3" name="Group 2">
            <a:extLst>
              <a:ext uri="{FF2B5EF4-FFF2-40B4-BE49-F238E27FC236}">
                <a16:creationId xmlns:a16="http://schemas.microsoft.com/office/drawing/2014/main" id="{63633497-24FB-FBD8-365E-077368F2BC04}"/>
              </a:ext>
            </a:extLst>
          </p:cNvPr>
          <p:cNvGrpSpPr/>
          <p:nvPr userDrawn="1"/>
        </p:nvGrpSpPr>
        <p:grpSpPr>
          <a:xfrm>
            <a:off x="270000" y="4633818"/>
            <a:ext cx="180000" cy="509682"/>
            <a:chOff x="270000" y="4633818"/>
            <a:chExt cx="180000" cy="509682"/>
          </a:xfrm>
        </p:grpSpPr>
        <p:cxnSp>
          <p:nvCxnSpPr>
            <p:cNvPr id="4" name="Connecteur droit 8">
              <a:extLst>
                <a:ext uri="{FF2B5EF4-FFF2-40B4-BE49-F238E27FC236}">
                  <a16:creationId xmlns:a16="http://schemas.microsoft.com/office/drawing/2014/main" id="{EF38F66E-927B-1B69-996D-EE201801E10C}"/>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5" name="Ellipse 9">
              <a:extLst>
                <a:ext uri="{FF2B5EF4-FFF2-40B4-BE49-F238E27FC236}">
                  <a16:creationId xmlns:a16="http://schemas.microsoft.com/office/drawing/2014/main" id="{424BDA7F-5F40-8619-596B-C605816B57B2}"/>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 name="Picture 5">
            <a:extLst>
              <a:ext uri="{FF2B5EF4-FFF2-40B4-BE49-F238E27FC236}">
                <a16:creationId xmlns:a16="http://schemas.microsoft.com/office/drawing/2014/main" id="{D7E8544E-8B08-C7E5-F36E-9C9676230863}"/>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7459201" y="123478"/>
            <a:ext cx="1570036" cy="661751"/>
          </a:xfrm>
          <a:prstGeom prst="rect">
            <a:avLst/>
          </a:prstGeom>
        </p:spPr>
      </p:pic>
    </p:spTree>
    <p:extLst>
      <p:ext uri="{BB962C8B-B14F-4D97-AF65-F5344CB8AC3E}">
        <p14:creationId xmlns:p14="http://schemas.microsoft.com/office/powerpoint/2010/main" val="418056875"/>
      </p:ext>
    </p:extLst>
  </p:cSld>
  <p:clrMap bg1="lt1" tx1="dk1" bg2="lt2" tx2="dk2" accent1="accent1" accent2="accent2" accent3="accent3" accent4="accent4" accent5="accent5" accent6="accent6" hlink="hlink" folHlink="folHlink"/>
  <p:sldLayoutIdLst>
    <p:sldLayoutId id="2147483670" r:id="rId1"/>
    <p:sldLayoutId id="2147483671" r:id="rId2"/>
  </p:sldLayoutIdLst>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yellow circle with black lines&#10;&#10;Description automatically generated">
            <a:extLst>
              <a:ext uri="{FF2B5EF4-FFF2-40B4-BE49-F238E27FC236}">
                <a16:creationId xmlns:a16="http://schemas.microsoft.com/office/drawing/2014/main" id="{798D20B2-9319-4826-53D6-7D1F75B907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7607300" cy="5143500"/>
          </a:xfrm>
          <a:prstGeom prst="rect">
            <a:avLst/>
          </a:prstGeom>
        </p:spPr>
      </p:pic>
      <p:pic>
        <p:nvPicPr>
          <p:cNvPr id="8" name="Picture 7" descr="ESC Logo Short-hand Red Pos RGB.png">
            <a:extLst>
              <a:ext uri="{FF2B5EF4-FFF2-40B4-BE49-F238E27FC236}">
                <a16:creationId xmlns:a16="http://schemas.microsoft.com/office/drawing/2014/main" id="{E276A445-4DC3-B9D7-251B-01A871BB6F40}"/>
              </a:ext>
            </a:extLst>
          </p:cNvPr>
          <p:cNvPicPr>
            <a:picLocks noChangeAspect="1"/>
          </p:cNvPicPr>
          <p:nvPr userDrawn="1"/>
        </p:nvPicPr>
        <p:blipFill>
          <a:blip r:embed="rId4" cstate="print"/>
          <a:stretch>
            <a:fillRect/>
          </a:stretch>
        </p:blipFill>
        <p:spPr>
          <a:xfrm>
            <a:off x="8001024" y="4499250"/>
            <a:ext cx="792644" cy="287078"/>
          </a:xfrm>
          <a:prstGeom prst="rect">
            <a:avLst/>
          </a:prstGeom>
          <a:solidFill>
            <a:schemeClr val="bg1"/>
          </a:solidFill>
        </p:spPr>
      </p:pic>
      <p:grpSp>
        <p:nvGrpSpPr>
          <p:cNvPr id="9" name="Group 8">
            <a:extLst>
              <a:ext uri="{FF2B5EF4-FFF2-40B4-BE49-F238E27FC236}">
                <a16:creationId xmlns:a16="http://schemas.microsoft.com/office/drawing/2014/main" id="{1CCF0A33-E0B5-6BBF-52A4-AFB198A97EFC}"/>
              </a:ext>
            </a:extLst>
          </p:cNvPr>
          <p:cNvGrpSpPr/>
          <p:nvPr userDrawn="1"/>
        </p:nvGrpSpPr>
        <p:grpSpPr>
          <a:xfrm>
            <a:off x="270000" y="4633818"/>
            <a:ext cx="180000" cy="509682"/>
            <a:chOff x="270000" y="4633818"/>
            <a:chExt cx="180000" cy="509682"/>
          </a:xfrm>
        </p:grpSpPr>
        <p:cxnSp>
          <p:nvCxnSpPr>
            <p:cNvPr id="10" name="Connecteur droit 8">
              <a:extLst>
                <a:ext uri="{FF2B5EF4-FFF2-40B4-BE49-F238E27FC236}">
                  <a16:creationId xmlns:a16="http://schemas.microsoft.com/office/drawing/2014/main" id="{9DEBDD77-8640-BE78-DBA3-B5E4AC26B5AB}"/>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11" name="Ellipse 9">
              <a:extLst>
                <a:ext uri="{FF2B5EF4-FFF2-40B4-BE49-F238E27FC236}">
                  <a16:creationId xmlns:a16="http://schemas.microsoft.com/office/drawing/2014/main" id="{7F726CC7-1DB7-FA91-2CF4-CA3C2CE19F8D}"/>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231029826"/>
      </p:ext>
    </p:extLst>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BC7C39-74FF-6D41-851D-5D95103B1D09}"/>
              </a:ext>
            </a:extLst>
          </p:cNvPr>
          <p:cNvSpPr/>
          <p:nvPr userDrawn="1"/>
        </p:nvSpPr>
        <p:spPr>
          <a:xfrm>
            <a:off x="0" y="3559878"/>
            <a:ext cx="9144000" cy="1583621"/>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3952118418"/>
      </p:ext>
    </p:extLst>
  </p:cSld>
  <p:clrMap bg1="lt1" tx1="dk1" bg2="lt2" tx2="dk2" accent1="accent1" accent2="accent2" accent3="accent3" accent4="accent4" accent5="accent5" accent6="accent6" hlink="hlink" folHlink="folHlink"/>
  <p:sldLayoutIdLst>
    <p:sldLayoutId id="2147483719" r:id="rId1"/>
    <p:sldLayoutId id="214748372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62AD10A-8227-1112-E0C5-9B6384270219}"/>
              </a:ext>
            </a:extLst>
          </p:cNvPr>
          <p:cNvGrpSpPr/>
          <p:nvPr userDrawn="1"/>
        </p:nvGrpSpPr>
        <p:grpSpPr>
          <a:xfrm>
            <a:off x="270000" y="4633818"/>
            <a:ext cx="180000" cy="509682"/>
            <a:chOff x="270000" y="4633818"/>
            <a:chExt cx="180000" cy="509682"/>
          </a:xfrm>
        </p:grpSpPr>
        <p:cxnSp>
          <p:nvCxnSpPr>
            <p:cNvPr id="11" name="Connecteur droit 8">
              <a:extLst>
                <a:ext uri="{FF2B5EF4-FFF2-40B4-BE49-F238E27FC236}">
                  <a16:creationId xmlns:a16="http://schemas.microsoft.com/office/drawing/2014/main" id="{32BA205E-BF23-44FD-14BC-B3BF45F21B2F}"/>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9">
              <a:extLst>
                <a:ext uri="{FF2B5EF4-FFF2-40B4-BE49-F238E27FC236}">
                  <a16:creationId xmlns:a16="http://schemas.microsoft.com/office/drawing/2014/main" id="{D1104DEB-61EE-E165-6C3A-B9B392644C7B}"/>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 name="Picture 7">
            <a:extLst>
              <a:ext uri="{FF2B5EF4-FFF2-40B4-BE49-F238E27FC236}">
                <a16:creationId xmlns:a16="http://schemas.microsoft.com/office/drawing/2014/main" id="{1B6FDFCB-9EA2-70C9-5284-71D66F263BE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pic>
        <p:nvPicPr>
          <p:cNvPr id="9" name="Picture 8">
            <a:extLst>
              <a:ext uri="{FF2B5EF4-FFF2-40B4-BE49-F238E27FC236}">
                <a16:creationId xmlns:a16="http://schemas.microsoft.com/office/drawing/2014/main" id="{4F63000A-7C75-7C36-C862-BF82613EEDF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655853" y="245654"/>
            <a:ext cx="1268234" cy="385443"/>
          </a:xfrm>
          <a:prstGeom prst="rect">
            <a:avLst/>
          </a:prstGeom>
        </p:spPr>
      </p:pic>
      <p:pic>
        <p:nvPicPr>
          <p:cNvPr id="24" name="Picture 23">
            <a:extLst>
              <a:ext uri="{FF2B5EF4-FFF2-40B4-BE49-F238E27FC236}">
                <a16:creationId xmlns:a16="http://schemas.microsoft.com/office/drawing/2014/main" id="{678BC81D-066F-DA2C-339B-0223980FE93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26" name="Picture 25">
            <a:extLst>
              <a:ext uri="{FF2B5EF4-FFF2-40B4-BE49-F238E27FC236}">
                <a16:creationId xmlns:a16="http://schemas.microsoft.com/office/drawing/2014/main" id="{ABBA1675-9A1B-D77C-0A5B-B3527184A72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655853" y="231519"/>
            <a:ext cx="1268234" cy="385443"/>
          </a:xfrm>
          <a:prstGeom prst="rect">
            <a:avLst/>
          </a:prstGeom>
        </p:spPr>
      </p:pic>
    </p:spTree>
    <p:extLst>
      <p:ext uri="{BB962C8B-B14F-4D97-AF65-F5344CB8AC3E}">
        <p14:creationId xmlns:p14="http://schemas.microsoft.com/office/powerpoint/2010/main" val="2933713605"/>
      </p:ext>
    </p:extLst>
  </p:cSld>
  <p:clrMap bg1="lt1" tx1="dk1" bg2="lt2" tx2="dk2" accent1="accent1" accent2="accent2" accent3="accent3" accent4="accent4" accent5="accent5" accent6="accent6" hlink="hlink" folHlink="folHlink"/>
  <p:sldLayoutIdLst>
    <p:sldLayoutId id="2147483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F40CCFB-5449-1871-CB1D-2B631E880AA8}"/>
              </a:ext>
            </a:extLst>
          </p:cNvPr>
          <p:cNvGrpSpPr/>
          <p:nvPr userDrawn="1"/>
        </p:nvGrpSpPr>
        <p:grpSpPr>
          <a:xfrm>
            <a:off x="270000" y="4633818"/>
            <a:ext cx="180000" cy="509682"/>
            <a:chOff x="270000" y="4633818"/>
            <a:chExt cx="180000" cy="509682"/>
          </a:xfrm>
        </p:grpSpPr>
        <p:cxnSp>
          <p:nvCxnSpPr>
            <p:cNvPr id="9" name="Connecteur droit 8">
              <a:extLst>
                <a:ext uri="{FF2B5EF4-FFF2-40B4-BE49-F238E27FC236}">
                  <a16:creationId xmlns:a16="http://schemas.microsoft.com/office/drawing/2014/main" id="{68DAB0FF-C828-ECEC-2322-9F3CE6B67D30}"/>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5D36DC04-5DBB-5D5B-4ABB-889669FA87B0}"/>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Picture 10">
            <a:extLst>
              <a:ext uri="{FF2B5EF4-FFF2-40B4-BE49-F238E27FC236}">
                <a16:creationId xmlns:a16="http://schemas.microsoft.com/office/drawing/2014/main" id="{3A5CB594-742A-2A49-A34F-779972E3186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459201" y="123478"/>
            <a:ext cx="1570036" cy="661751"/>
          </a:xfrm>
          <a:prstGeom prst="rect">
            <a:avLst/>
          </a:prstGeom>
        </p:spPr>
      </p:pic>
    </p:spTree>
    <p:extLst>
      <p:ext uri="{BB962C8B-B14F-4D97-AF65-F5344CB8AC3E}">
        <p14:creationId xmlns:p14="http://schemas.microsoft.com/office/powerpoint/2010/main" val="4104612318"/>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B793BB-4494-700C-C4E9-052E2CA48B78}"/>
              </a:ext>
            </a:extLst>
          </p:cNvPr>
          <p:cNvSpPr/>
          <p:nvPr userDrawn="1"/>
        </p:nvSpPr>
        <p:spPr>
          <a:xfrm>
            <a:off x="0" y="0"/>
            <a:ext cx="9144000" cy="5143500"/>
          </a:xfrm>
          <a:prstGeom prst="rect">
            <a:avLst/>
          </a:prstGeom>
          <a:solidFill>
            <a:srgbClr val="FFB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2" name="Picture 1">
            <a:extLst>
              <a:ext uri="{FF2B5EF4-FFF2-40B4-BE49-F238E27FC236}">
                <a16:creationId xmlns:a16="http://schemas.microsoft.com/office/drawing/2014/main" id="{B72185D8-132C-4594-F802-D916DF466B8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pic>
        <p:nvPicPr>
          <p:cNvPr id="9" name="Picture 8">
            <a:extLst>
              <a:ext uri="{FF2B5EF4-FFF2-40B4-BE49-F238E27FC236}">
                <a16:creationId xmlns:a16="http://schemas.microsoft.com/office/drawing/2014/main" id="{0E364395-F612-421F-75DF-540C2D4054B4}"/>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55853" y="245654"/>
            <a:ext cx="1268234" cy="385443"/>
          </a:xfrm>
          <a:prstGeom prst="rect">
            <a:avLst/>
          </a:prstGeom>
        </p:spPr>
      </p:pic>
      <p:grpSp>
        <p:nvGrpSpPr>
          <p:cNvPr id="6" name="Group 5">
            <a:extLst>
              <a:ext uri="{FF2B5EF4-FFF2-40B4-BE49-F238E27FC236}">
                <a16:creationId xmlns:a16="http://schemas.microsoft.com/office/drawing/2014/main" id="{EC3A0333-419A-2EE8-3F5F-E982C30092A5}"/>
              </a:ext>
            </a:extLst>
          </p:cNvPr>
          <p:cNvGrpSpPr/>
          <p:nvPr userDrawn="1"/>
        </p:nvGrpSpPr>
        <p:grpSpPr>
          <a:xfrm>
            <a:off x="270000" y="4633818"/>
            <a:ext cx="180000" cy="509682"/>
            <a:chOff x="270000" y="4633818"/>
            <a:chExt cx="180000" cy="509682"/>
          </a:xfrm>
        </p:grpSpPr>
        <p:cxnSp>
          <p:nvCxnSpPr>
            <p:cNvPr id="10" name="Connecteur droit 8">
              <a:extLst>
                <a:ext uri="{FF2B5EF4-FFF2-40B4-BE49-F238E27FC236}">
                  <a16:creationId xmlns:a16="http://schemas.microsoft.com/office/drawing/2014/main" id="{00672702-F0D7-BC2B-0A7E-97408D658B57}"/>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llipse 9">
              <a:extLst>
                <a:ext uri="{FF2B5EF4-FFF2-40B4-BE49-F238E27FC236}">
                  <a16:creationId xmlns:a16="http://schemas.microsoft.com/office/drawing/2014/main" id="{B4ECBAA6-D26C-F5EF-3AB6-041540F42A6C}"/>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580440479"/>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48FB76-314D-911D-1E32-9E36B07230E7}"/>
              </a:ext>
            </a:extLst>
          </p:cNvPr>
          <p:cNvSpPr/>
          <p:nvPr userDrawn="1"/>
        </p:nvSpPr>
        <p:spPr>
          <a:xfrm>
            <a:off x="0" y="0"/>
            <a:ext cx="9144000" cy="5143500"/>
          </a:xfrm>
          <a:prstGeom prst="rect">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0" name="Picture 9">
            <a:extLst>
              <a:ext uri="{FF2B5EF4-FFF2-40B4-BE49-F238E27FC236}">
                <a16:creationId xmlns:a16="http://schemas.microsoft.com/office/drawing/2014/main" id="{EC444683-8E0B-0D1A-D7F3-B5AB435A410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pic>
        <p:nvPicPr>
          <p:cNvPr id="14" name="Picture 13">
            <a:extLst>
              <a:ext uri="{FF2B5EF4-FFF2-40B4-BE49-F238E27FC236}">
                <a16:creationId xmlns:a16="http://schemas.microsoft.com/office/drawing/2014/main" id="{77D021D7-37D2-4B8D-4E00-6FFFDC0B4DB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grpSp>
        <p:nvGrpSpPr>
          <p:cNvPr id="2" name="Group 1">
            <a:extLst>
              <a:ext uri="{FF2B5EF4-FFF2-40B4-BE49-F238E27FC236}">
                <a16:creationId xmlns:a16="http://schemas.microsoft.com/office/drawing/2014/main" id="{D0221230-54D4-B833-C55D-769D4B4AE783}"/>
              </a:ext>
            </a:extLst>
          </p:cNvPr>
          <p:cNvGrpSpPr/>
          <p:nvPr userDrawn="1"/>
        </p:nvGrpSpPr>
        <p:grpSpPr>
          <a:xfrm>
            <a:off x="270000" y="4633818"/>
            <a:ext cx="180000" cy="509682"/>
            <a:chOff x="270000" y="4633818"/>
            <a:chExt cx="180000" cy="509682"/>
          </a:xfrm>
        </p:grpSpPr>
        <p:cxnSp>
          <p:nvCxnSpPr>
            <p:cNvPr id="3" name="Connecteur droit 8">
              <a:extLst>
                <a:ext uri="{FF2B5EF4-FFF2-40B4-BE49-F238E27FC236}">
                  <a16:creationId xmlns:a16="http://schemas.microsoft.com/office/drawing/2014/main" id="{B6A249F3-7C21-B2DF-2805-F73912F894B8}"/>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Ellipse 9">
              <a:extLst>
                <a:ext uri="{FF2B5EF4-FFF2-40B4-BE49-F238E27FC236}">
                  <a16:creationId xmlns:a16="http://schemas.microsoft.com/office/drawing/2014/main" id="{EE768124-4B0B-FD6B-2D5E-D405B84C5F82}"/>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57297386"/>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3AE196-9B65-FCC9-86F5-594E5C34EF6D}"/>
              </a:ext>
            </a:extLst>
          </p:cNvPr>
          <p:cNvSpPr/>
          <p:nvPr userDrawn="1"/>
        </p:nvSpPr>
        <p:spPr>
          <a:xfrm>
            <a:off x="0" y="0"/>
            <a:ext cx="9144000" cy="870559"/>
          </a:xfrm>
          <a:prstGeom prst="rect">
            <a:avLst/>
          </a:prstGeom>
          <a:solidFill>
            <a:srgbClr val="FFB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9" name="Picture 8">
            <a:extLst>
              <a:ext uri="{FF2B5EF4-FFF2-40B4-BE49-F238E27FC236}">
                <a16:creationId xmlns:a16="http://schemas.microsoft.com/office/drawing/2014/main" id="{A647691B-0510-BBA1-9BCE-812F579C3B0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655853" y="245654"/>
            <a:ext cx="1268234" cy="385443"/>
          </a:xfrm>
          <a:prstGeom prst="rect">
            <a:avLst/>
          </a:prstGeom>
        </p:spPr>
      </p:pic>
      <p:grpSp>
        <p:nvGrpSpPr>
          <p:cNvPr id="14" name="Group 13">
            <a:extLst>
              <a:ext uri="{FF2B5EF4-FFF2-40B4-BE49-F238E27FC236}">
                <a16:creationId xmlns:a16="http://schemas.microsoft.com/office/drawing/2014/main" id="{6D6AC9CB-B8A2-7134-D977-365D9D7C67A3}"/>
              </a:ext>
            </a:extLst>
          </p:cNvPr>
          <p:cNvGrpSpPr/>
          <p:nvPr userDrawn="1"/>
        </p:nvGrpSpPr>
        <p:grpSpPr>
          <a:xfrm>
            <a:off x="270000" y="4633818"/>
            <a:ext cx="180000" cy="509682"/>
            <a:chOff x="270000" y="4633818"/>
            <a:chExt cx="180000" cy="509682"/>
          </a:xfrm>
        </p:grpSpPr>
        <p:cxnSp>
          <p:nvCxnSpPr>
            <p:cNvPr id="15" name="Connecteur droit 8">
              <a:extLst>
                <a:ext uri="{FF2B5EF4-FFF2-40B4-BE49-F238E27FC236}">
                  <a16:creationId xmlns:a16="http://schemas.microsoft.com/office/drawing/2014/main" id="{B94D77D3-6B7D-4433-C9DD-E2993CEF1893}"/>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16" name="Ellipse 9">
              <a:extLst>
                <a:ext uri="{FF2B5EF4-FFF2-40B4-BE49-F238E27FC236}">
                  <a16:creationId xmlns:a16="http://schemas.microsoft.com/office/drawing/2014/main" id="{EB7F7392-8009-95FE-353D-027AB823B81E}"/>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38009536"/>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F97010-3D29-F46F-C472-72AEBEEC2D0C}"/>
              </a:ext>
            </a:extLst>
          </p:cNvPr>
          <p:cNvSpPr/>
          <p:nvPr userDrawn="1"/>
        </p:nvSpPr>
        <p:spPr>
          <a:xfrm>
            <a:off x="0" y="0"/>
            <a:ext cx="9144000" cy="5143500"/>
          </a:xfrm>
          <a:prstGeom prst="rect">
            <a:avLst/>
          </a:prstGeom>
          <a:solidFill>
            <a:srgbClr val="FFC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8" name="Picture 7">
            <a:extLst>
              <a:ext uri="{FF2B5EF4-FFF2-40B4-BE49-F238E27FC236}">
                <a16:creationId xmlns:a16="http://schemas.microsoft.com/office/drawing/2014/main" id="{4AADCBCD-428C-5EA7-3BCB-C385C5FC375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grpSp>
        <p:nvGrpSpPr>
          <p:cNvPr id="10" name="Group 9">
            <a:extLst>
              <a:ext uri="{FF2B5EF4-FFF2-40B4-BE49-F238E27FC236}">
                <a16:creationId xmlns:a16="http://schemas.microsoft.com/office/drawing/2014/main" id="{01022336-3020-BCDA-128E-08554423F233}"/>
              </a:ext>
            </a:extLst>
          </p:cNvPr>
          <p:cNvGrpSpPr/>
          <p:nvPr userDrawn="1"/>
        </p:nvGrpSpPr>
        <p:grpSpPr>
          <a:xfrm>
            <a:off x="270000" y="4633818"/>
            <a:ext cx="180000" cy="509682"/>
            <a:chOff x="270000" y="4633818"/>
            <a:chExt cx="180000" cy="509682"/>
          </a:xfrm>
        </p:grpSpPr>
        <p:cxnSp>
          <p:nvCxnSpPr>
            <p:cNvPr id="11" name="Connecteur droit 8">
              <a:extLst>
                <a:ext uri="{FF2B5EF4-FFF2-40B4-BE49-F238E27FC236}">
                  <a16:creationId xmlns:a16="http://schemas.microsoft.com/office/drawing/2014/main" id="{281B2DFE-75D8-8A63-4411-1B7A95E5ACDF}"/>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9">
              <a:extLst>
                <a:ext uri="{FF2B5EF4-FFF2-40B4-BE49-F238E27FC236}">
                  <a16:creationId xmlns:a16="http://schemas.microsoft.com/office/drawing/2014/main" id="{C2358BFF-2B7B-6C62-4699-747C9C637636}"/>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Rectangle 13">
            <a:extLst>
              <a:ext uri="{FF2B5EF4-FFF2-40B4-BE49-F238E27FC236}">
                <a16:creationId xmlns:a16="http://schemas.microsoft.com/office/drawing/2014/main" id="{521AAB80-4305-082D-B91D-D0A5AA39F5E2}"/>
              </a:ext>
            </a:extLst>
          </p:cNvPr>
          <p:cNvSpPr/>
          <p:nvPr userDrawn="1"/>
        </p:nvSpPr>
        <p:spPr>
          <a:xfrm>
            <a:off x="0" y="921124"/>
            <a:ext cx="9144000" cy="338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5" name="Picture 14">
            <a:extLst>
              <a:ext uri="{FF2B5EF4-FFF2-40B4-BE49-F238E27FC236}">
                <a16:creationId xmlns:a16="http://schemas.microsoft.com/office/drawing/2014/main" id="{CC93F276-0901-A632-F2EB-B4F4B18056F6}"/>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spTree>
    <p:extLst>
      <p:ext uri="{BB962C8B-B14F-4D97-AF65-F5344CB8AC3E}">
        <p14:creationId xmlns:p14="http://schemas.microsoft.com/office/powerpoint/2010/main" val="3575207088"/>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ESC Logo Short-hand Red Pos RGB.png">
            <a:extLst>
              <a:ext uri="{FF2B5EF4-FFF2-40B4-BE49-F238E27FC236}">
                <a16:creationId xmlns:a16="http://schemas.microsoft.com/office/drawing/2014/main" id="{C396A6B3-5D28-56AC-74D4-56DA1F9448D8}"/>
              </a:ext>
            </a:extLst>
          </p:cNvPr>
          <p:cNvPicPr>
            <a:picLocks noChangeAspect="1"/>
          </p:cNvPicPr>
          <p:nvPr userDrawn="1"/>
        </p:nvPicPr>
        <p:blipFill>
          <a:blip r:embed="rId4" cstate="print"/>
          <a:stretch>
            <a:fillRect/>
          </a:stretch>
        </p:blipFill>
        <p:spPr>
          <a:xfrm>
            <a:off x="8001024" y="4499250"/>
            <a:ext cx="792644" cy="287078"/>
          </a:xfrm>
          <a:prstGeom prst="rect">
            <a:avLst/>
          </a:prstGeom>
          <a:solidFill>
            <a:schemeClr val="bg1"/>
          </a:solidFill>
        </p:spPr>
      </p:pic>
      <p:grpSp>
        <p:nvGrpSpPr>
          <p:cNvPr id="8" name="Group 7">
            <a:extLst>
              <a:ext uri="{FF2B5EF4-FFF2-40B4-BE49-F238E27FC236}">
                <a16:creationId xmlns:a16="http://schemas.microsoft.com/office/drawing/2014/main" id="{D1A5623C-FA9C-6B20-92C1-293BAAA20018}"/>
              </a:ext>
            </a:extLst>
          </p:cNvPr>
          <p:cNvGrpSpPr/>
          <p:nvPr userDrawn="1"/>
        </p:nvGrpSpPr>
        <p:grpSpPr>
          <a:xfrm>
            <a:off x="270000" y="4633818"/>
            <a:ext cx="180000" cy="509682"/>
            <a:chOff x="270000" y="4633818"/>
            <a:chExt cx="180000" cy="509682"/>
          </a:xfrm>
        </p:grpSpPr>
        <p:cxnSp>
          <p:nvCxnSpPr>
            <p:cNvPr id="9" name="Connecteur droit 8">
              <a:extLst>
                <a:ext uri="{FF2B5EF4-FFF2-40B4-BE49-F238E27FC236}">
                  <a16:creationId xmlns:a16="http://schemas.microsoft.com/office/drawing/2014/main" id="{CAF8583E-9A36-553A-5E5A-CB6D1F2D63E1}"/>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F0E6D9C6-D396-946A-0BB6-3629FAA2EA8B}"/>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Picture 11">
            <a:extLst>
              <a:ext uri="{FF2B5EF4-FFF2-40B4-BE49-F238E27FC236}">
                <a16:creationId xmlns:a16="http://schemas.microsoft.com/office/drawing/2014/main" id="{60C58770-4776-891B-1396-3010111D9B4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118109" y="198216"/>
            <a:ext cx="1765829" cy="465449"/>
          </a:xfrm>
          <a:prstGeom prst="rect">
            <a:avLst/>
          </a:prstGeom>
        </p:spPr>
      </p:pic>
    </p:spTree>
    <p:extLst>
      <p:ext uri="{BB962C8B-B14F-4D97-AF65-F5344CB8AC3E}">
        <p14:creationId xmlns:p14="http://schemas.microsoft.com/office/powerpoint/2010/main" val="2588645344"/>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A84EDE-A611-06AC-28EB-BB4DCABFFE8F}"/>
              </a:ext>
            </a:extLst>
          </p:cNvPr>
          <p:cNvSpPr/>
          <p:nvPr userDrawn="1"/>
        </p:nvSpPr>
        <p:spPr>
          <a:xfrm>
            <a:off x="0" y="0"/>
            <a:ext cx="9144000" cy="5143500"/>
          </a:xfrm>
          <a:prstGeom prst="rect">
            <a:avLst/>
          </a:prstGeom>
          <a:solidFill>
            <a:srgbClr val="FFB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10" name="Group 9">
            <a:extLst>
              <a:ext uri="{FF2B5EF4-FFF2-40B4-BE49-F238E27FC236}">
                <a16:creationId xmlns:a16="http://schemas.microsoft.com/office/drawing/2014/main" id="{52E97E44-0CD5-6905-5ECD-2CF43DAAEADB}"/>
              </a:ext>
            </a:extLst>
          </p:cNvPr>
          <p:cNvGrpSpPr/>
          <p:nvPr userDrawn="1"/>
        </p:nvGrpSpPr>
        <p:grpSpPr>
          <a:xfrm>
            <a:off x="270000" y="4633818"/>
            <a:ext cx="180000" cy="509682"/>
            <a:chOff x="270000" y="4633818"/>
            <a:chExt cx="180000" cy="509682"/>
          </a:xfrm>
        </p:grpSpPr>
        <p:cxnSp>
          <p:nvCxnSpPr>
            <p:cNvPr id="11" name="Connecteur droit 8">
              <a:extLst>
                <a:ext uri="{FF2B5EF4-FFF2-40B4-BE49-F238E27FC236}">
                  <a16:creationId xmlns:a16="http://schemas.microsoft.com/office/drawing/2014/main" id="{6D5C7C4C-5DAB-5B56-B450-9902E89E7A47}"/>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9">
              <a:extLst>
                <a:ext uri="{FF2B5EF4-FFF2-40B4-BE49-F238E27FC236}">
                  <a16:creationId xmlns:a16="http://schemas.microsoft.com/office/drawing/2014/main" id="{DF6CB06E-ED9F-4045-7776-AEB777C904DB}"/>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3" name="Picture 12">
            <a:extLst>
              <a:ext uri="{FF2B5EF4-FFF2-40B4-BE49-F238E27FC236}">
                <a16:creationId xmlns:a16="http://schemas.microsoft.com/office/drawing/2014/main" id="{46FDDE3A-B7A0-C5BA-2BC1-F41B06452B8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65403" y="184104"/>
            <a:ext cx="1671241" cy="493672"/>
          </a:xfrm>
          <a:prstGeom prst="rect">
            <a:avLst/>
          </a:prstGeom>
        </p:spPr>
      </p:pic>
      <p:pic>
        <p:nvPicPr>
          <p:cNvPr id="2" name="Picture 1">
            <a:extLst>
              <a:ext uri="{FF2B5EF4-FFF2-40B4-BE49-F238E27FC236}">
                <a16:creationId xmlns:a16="http://schemas.microsoft.com/office/drawing/2014/main" id="{3875398E-4BDB-F029-09F6-333EB716C6E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spTree>
    <p:extLst>
      <p:ext uri="{BB962C8B-B14F-4D97-AF65-F5344CB8AC3E}">
        <p14:creationId xmlns:p14="http://schemas.microsoft.com/office/powerpoint/2010/main" val="2949081111"/>
      </p:ext>
    </p:extLst>
  </p:cSld>
  <p:clrMap bg1="lt1" tx1="dk1" bg2="lt2" tx2="dk2" accent1="accent1" accent2="accent2" accent3="accent3" accent4="accent4" accent5="accent5" accent6="accent6" hlink="hlink" folHlink="folHlink"/>
  <p:sldLayoutIdLst>
    <p:sldLayoutId id="2147483699" r:id="rId1"/>
    <p:sldLayoutId id="214748370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6A89C4-DF3B-29E1-7D38-248B1AD97F16}"/>
              </a:ext>
            </a:extLst>
          </p:cNvPr>
          <p:cNvSpPr/>
          <p:nvPr userDrawn="1"/>
        </p:nvSpPr>
        <p:spPr>
          <a:xfrm>
            <a:off x="0" y="-19594"/>
            <a:ext cx="9144000" cy="92827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8" name="Picture 7">
            <a:extLst>
              <a:ext uri="{FF2B5EF4-FFF2-40B4-BE49-F238E27FC236}">
                <a16:creationId xmlns:a16="http://schemas.microsoft.com/office/drawing/2014/main" id="{AC1D2CF0-BB8E-92A4-8D2D-E8CA70A08569}"/>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spTree>
    <p:extLst>
      <p:ext uri="{BB962C8B-B14F-4D97-AF65-F5344CB8AC3E}">
        <p14:creationId xmlns:p14="http://schemas.microsoft.com/office/powerpoint/2010/main" val="181194463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1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3.emf"/></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sv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jpg"/><Relationship Id="rId3" Type="http://schemas.openxmlformats.org/officeDocument/2006/relationships/image" Target="../media/image59.png"/><Relationship Id="rId7" Type="http://schemas.openxmlformats.org/officeDocument/2006/relationships/image" Target="../media/image63.jpg"/><Relationship Id="rId12" Type="http://schemas.openxmlformats.org/officeDocument/2006/relationships/image" Target="../media/image68.jpg"/><Relationship Id="rId2" Type="http://schemas.openxmlformats.org/officeDocument/2006/relationships/image" Target="../media/image58.jpg"/><Relationship Id="rId1" Type="http://schemas.openxmlformats.org/officeDocument/2006/relationships/slideLayout" Target="../slideLayouts/slideLayout5.xml"/><Relationship Id="rId6" Type="http://schemas.openxmlformats.org/officeDocument/2006/relationships/image" Target="../media/image62.jpg"/><Relationship Id="rId11" Type="http://schemas.openxmlformats.org/officeDocument/2006/relationships/image" Target="../media/image67.jpg"/><Relationship Id="rId5" Type="http://schemas.openxmlformats.org/officeDocument/2006/relationships/image" Target="../media/image61.jpg"/><Relationship Id="rId10" Type="http://schemas.openxmlformats.org/officeDocument/2006/relationships/image" Target="../media/image66.jp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2.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3.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D172F-6315-9D9E-2F75-8E4FDE3E63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0" name="Round Same-side Corner of Rectangle 9">
            <a:extLst>
              <a:ext uri="{FF2B5EF4-FFF2-40B4-BE49-F238E27FC236}">
                <a16:creationId xmlns:a16="http://schemas.microsoft.com/office/drawing/2014/main" id="{A56DE0AD-67D0-1D97-8100-5E153A1F230A}"/>
              </a:ext>
            </a:extLst>
          </p:cNvPr>
          <p:cNvSpPr/>
          <p:nvPr/>
        </p:nvSpPr>
        <p:spPr>
          <a:xfrm rot="5400000">
            <a:off x="-453501" y="453010"/>
            <a:ext cx="5143500" cy="4236501"/>
          </a:xfrm>
          <a:prstGeom prst="round2SameRect">
            <a:avLst/>
          </a:prstGeom>
          <a:solidFill>
            <a:srgbClr val="F15900"/>
          </a:solidFill>
          <a:ln>
            <a:noFill/>
          </a:ln>
          <a:effectLst>
            <a:outerShdw blurRad="76200" dist="508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6" name="Picture 5">
            <a:extLst>
              <a:ext uri="{FF2B5EF4-FFF2-40B4-BE49-F238E27FC236}">
                <a16:creationId xmlns:a16="http://schemas.microsoft.com/office/drawing/2014/main" id="{B24A6F26-6902-2E84-36E6-7A3ABD09BA8A}"/>
              </a:ext>
            </a:extLst>
          </p:cNvPr>
          <p:cNvPicPr>
            <a:picLocks noChangeAspect="1"/>
          </p:cNvPicPr>
          <p:nvPr/>
        </p:nvPicPr>
        <p:blipFill>
          <a:blip r:embed="rId4">
            <a:alphaModFix amt="9000"/>
          </a:blip>
          <a:stretch>
            <a:fillRect/>
          </a:stretch>
        </p:blipFill>
        <p:spPr>
          <a:xfrm>
            <a:off x="470002" y="898653"/>
            <a:ext cx="3296496" cy="3346192"/>
          </a:xfrm>
          <a:prstGeom prst="rect">
            <a:avLst/>
          </a:prstGeom>
        </p:spPr>
      </p:pic>
      <p:sp>
        <p:nvSpPr>
          <p:cNvPr id="4" name="Text Placeholder 1">
            <a:extLst>
              <a:ext uri="{FF2B5EF4-FFF2-40B4-BE49-F238E27FC236}">
                <a16:creationId xmlns:a16="http://schemas.microsoft.com/office/drawing/2014/main" id="{FDA68C7C-0B5B-C2A3-0671-BD3CE1B8C9A1}"/>
              </a:ext>
            </a:extLst>
          </p:cNvPr>
          <p:cNvSpPr txBox="1">
            <a:spLocks/>
          </p:cNvSpPr>
          <p:nvPr/>
        </p:nvSpPr>
        <p:spPr>
          <a:xfrm>
            <a:off x="1013542" y="2139322"/>
            <a:ext cx="3222958" cy="360362"/>
          </a:xfrm>
          <a:prstGeom prst="rect">
            <a:avLst/>
          </a:prstGeom>
        </p:spPr>
        <p:txBody>
          <a:bodyPr l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err="1">
                <a:solidFill>
                  <a:schemeClr val="bg1"/>
                </a:solidFill>
                <a:latin typeface="Calibri Light" panose="020F0302020204030204" pitchFamily="34" charset="0"/>
                <a:cs typeface="Calibri Light" panose="020F0302020204030204" pitchFamily="34" charset="0"/>
              </a:rPr>
              <a:t>ICARe</a:t>
            </a:r>
            <a:r>
              <a:rPr lang="en-US" sz="4000" dirty="0">
                <a:solidFill>
                  <a:schemeClr val="bg1"/>
                </a:solidFill>
                <a:latin typeface="Calibri Light" panose="020F0302020204030204" pitchFamily="34" charset="0"/>
                <a:cs typeface="Calibri Light" panose="020F0302020204030204" pitchFamily="34" charset="0"/>
              </a:rPr>
              <a:t>-HF</a:t>
            </a:r>
          </a:p>
        </p:txBody>
      </p:sp>
      <p:sp>
        <p:nvSpPr>
          <p:cNvPr id="7" name="Text Placeholder 3">
            <a:extLst>
              <a:ext uri="{FF2B5EF4-FFF2-40B4-BE49-F238E27FC236}">
                <a16:creationId xmlns:a16="http://schemas.microsoft.com/office/drawing/2014/main" id="{9E9AA238-9562-A889-0F1B-C0205F128CE4}"/>
              </a:ext>
            </a:extLst>
          </p:cNvPr>
          <p:cNvSpPr txBox="1">
            <a:spLocks/>
          </p:cNvSpPr>
          <p:nvPr/>
        </p:nvSpPr>
        <p:spPr>
          <a:xfrm>
            <a:off x="1013541" y="2794303"/>
            <a:ext cx="2731735" cy="882260"/>
          </a:xfrm>
          <a:prstGeom prst="rect">
            <a:avLst/>
          </a:prstGeom>
        </p:spPr>
        <p:txBody>
          <a:bodyPr lIns="0" tIns="0" rIns="0" bIns="0"/>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020"/>
              </a:lnSpc>
              <a:spcBef>
                <a:spcPts val="0"/>
              </a:spcBef>
              <a:buNone/>
            </a:pPr>
            <a:r>
              <a:rPr lang="en-GB" sz="1600">
                <a:solidFill>
                  <a:schemeClr val="bg1"/>
                </a:solidFill>
                <a:latin typeface="Calibri" panose="020F0502020204030204" pitchFamily="34" charset="0"/>
                <a:ea typeface="Arial Unicode MS"/>
                <a:cs typeface="Calibri" panose="020F0502020204030204" pitchFamily="34" charset="0"/>
              </a:rPr>
              <a:t>I</a:t>
            </a:r>
            <a:r>
              <a:rPr lang="en-GB" sz="1600" b="0">
                <a:solidFill>
                  <a:schemeClr val="bg1"/>
                </a:solidFill>
                <a:latin typeface="Calibri Light" panose="020F0302020204030204" pitchFamily="34" charset="0"/>
                <a:ea typeface="Arial Unicode MS"/>
                <a:cs typeface="Calibri Light" panose="020F0302020204030204" pitchFamily="34" charset="0"/>
              </a:rPr>
              <a:t>mproving </a:t>
            </a:r>
            <a:r>
              <a:rPr lang="en-GB" sz="1600">
                <a:solidFill>
                  <a:schemeClr val="bg1"/>
                </a:solidFill>
                <a:latin typeface="Calibri" panose="020F0502020204030204" pitchFamily="34" charset="0"/>
                <a:ea typeface="Arial Unicode MS"/>
                <a:cs typeface="Calibri" panose="020F0502020204030204" pitchFamily="34" charset="0"/>
              </a:rPr>
              <a:t>C</a:t>
            </a:r>
            <a:r>
              <a:rPr lang="en-GB" sz="1600" b="0">
                <a:solidFill>
                  <a:schemeClr val="bg1"/>
                </a:solidFill>
                <a:latin typeface="Calibri Light" panose="020F0302020204030204" pitchFamily="34" charset="0"/>
                <a:ea typeface="Arial Unicode MS"/>
                <a:cs typeface="Calibri Light" panose="020F0302020204030204" pitchFamily="34" charset="0"/>
              </a:rPr>
              <a:t>are through </a:t>
            </a:r>
            <a:r>
              <a:rPr lang="en-GB" sz="1600">
                <a:solidFill>
                  <a:schemeClr val="bg1"/>
                </a:solidFill>
                <a:latin typeface="Calibri" panose="020F0502020204030204" pitchFamily="34" charset="0"/>
                <a:ea typeface="Arial Unicode MS"/>
                <a:cs typeface="Calibri" panose="020F0502020204030204" pitchFamily="34" charset="0"/>
              </a:rPr>
              <a:t>A</a:t>
            </a:r>
            <a:r>
              <a:rPr lang="en-GB" sz="1600" b="0">
                <a:solidFill>
                  <a:schemeClr val="bg1"/>
                </a:solidFill>
                <a:latin typeface="Calibri Light" panose="020F0302020204030204" pitchFamily="34" charset="0"/>
                <a:ea typeface="Arial Unicode MS"/>
                <a:cs typeface="Calibri Light" panose="020F0302020204030204" pitchFamily="34" charset="0"/>
              </a:rPr>
              <a:t>ccreditation and </a:t>
            </a:r>
            <a:r>
              <a:rPr lang="en-GB" sz="1600">
                <a:solidFill>
                  <a:schemeClr val="bg1"/>
                </a:solidFill>
                <a:latin typeface="Calibri" panose="020F0502020204030204" pitchFamily="34" charset="0"/>
                <a:ea typeface="Arial Unicode MS"/>
                <a:cs typeface="Calibri" panose="020F0502020204030204" pitchFamily="34" charset="0"/>
              </a:rPr>
              <a:t>Re</a:t>
            </a:r>
            <a:r>
              <a:rPr lang="en-GB" sz="1600" b="0">
                <a:solidFill>
                  <a:schemeClr val="bg1"/>
                </a:solidFill>
                <a:latin typeface="Calibri Light" panose="020F0302020204030204" pitchFamily="34" charset="0"/>
                <a:ea typeface="Arial Unicode MS"/>
                <a:cs typeface="Calibri Light" panose="020F0302020204030204" pitchFamily="34" charset="0"/>
              </a:rPr>
              <a:t>cognition in </a:t>
            </a:r>
            <a:r>
              <a:rPr lang="en-GB" sz="1600">
                <a:solidFill>
                  <a:schemeClr val="bg1"/>
                </a:solidFill>
                <a:latin typeface="Calibri" panose="020F0502020204030204" pitchFamily="34" charset="0"/>
                <a:ea typeface="Arial Unicode MS"/>
                <a:cs typeface="Calibri" panose="020F0502020204030204" pitchFamily="34" charset="0"/>
              </a:rPr>
              <a:t>H</a:t>
            </a:r>
            <a:r>
              <a:rPr lang="en-GB" sz="1600" b="0">
                <a:solidFill>
                  <a:schemeClr val="bg1"/>
                </a:solidFill>
                <a:latin typeface="Calibri Light" panose="020F0302020204030204" pitchFamily="34" charset="0"/>
                <a:ea typeface="Arial Unicode MS"/>
                <a:cs typeface="Calibri Light" panose="020F0302020204030204" pitchFamily="34" charset="0"/>
              </a:rPr>
              <a:t>eart </a:t>
            </a:r>
            <a:r>
              <a:rPr lang="en-GB" sz="1600">
                <a:solidFill>
                  <a:schemeClr val="bg1"/>
                </a:solidFill>
                <a:latin typeface="Calibri" panose="020F0502020204030204" pitchFamily="34" charset="0"/>
                <a:ea typeface="Arial Unicode MS"/>
                <a:cs typeface="Calibri" panose="020F0502020204030204" pitchFamily="34" charset="0"/>
              </a:rPr>
              <a:t>F</a:t>
            </a:r>
            <a:r>
              <a:rPr lang="en-GB" sz="1600" b="0">
                <a:solidFill>
                  <a:schemeClr val="bg1"/>
                </a:solidFill>
                <a:latin typeface="Calibri Light" panose="020F0302020204030204" pitchFamily="34" charset="0"/>
                <a:ea typeface="Arial Unicode MS"/>
                <a:cs typeface="Calibri Light" panose="020F0302020204030204" pitchFamily="34" charset="0"/>
              </a:rPr>
              <a:t>ailure (</a:t>
            </a:r>
            <a:r>
              <a:rPr lang="en-GB" sz="1600" b="0" err="1">
                <a:solidFill>
                  <a:schemeClr val="bg1"/>
                </a:solidFill>
                <a:latin typeface="Calibri Light" panose="020F0302020204030204" pitchFamily="34" charset="0"/>
                <a:ea typeface="Arial Unicode MS"/>
                <a:cs typeface="Calibri Light" panose="020F0302020204030204" pitchFamily="34" charset="0"/>
              </a:rPr>
              <a:t>ICARe</a:t>
            </a:r>
            <a:r>
              <a:rPr lang="en-GB" sz="1600" b="0">
                <a:solidFill>
                  <a:schemeClr val="bg1"/>
                </a:solidFill>
                <a:latin typeface="Calibri Light" panose="020F0302020204030204" pitchFamily="34" charset="0"/>
                <a:ea typeface="Arial Unicode MS"/>
                <a:cs typeface="Calibri Light" panose="020F0302020204030204" pitchFamily="34" charset="0"/>
              </a:rPr>
              <a:t>-HF)</a:t>
            </a:r>
          </a:p>
        </p:txBody>
      </p:sp>
      <p:pic>
        <p:nvPicPr>
          <p:cNvPr id="8" name="Picture 7">
            <a:extLst>
              <a:ext uri="{FF2B5EF4-FFF2-40B4-BE49-F238E27FC236}">
                <a16:creationId xmlns:a16="http://schemas.microsoft.com/office/drawing/2014/main" id="{AA223131-8085-1476-DE85-F4677E8D2CE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pic>
        <p:nvPicPr>
          <p:cNvPr id="9" name="Picture 8">
            <a:extLst>
              <a:ext uri="{FF2B5EF4-FFF2-40B4-BE49-F238E27FC236}">
                <a16:creationId xmlns:a16="http://schemas.microsoft.com/office/drawing/2014/main" id="{D3FCE8B5-EFB1-C8BC-E47E-568A207246B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grpSp>
        <p:nvGrpSpPr>
          <p:cNvPr id="18" name="Group 17">
            <a:extLst>
              <a:ext uri="{FF2B5EF4-FFF2-40B4-BE49-F238E27FC236}">
                <a16:creationId xmlns:a16="http://schemas.microsoft.com/office/drawing/2014/main" id="{443BD52D-576F-D2AD-EDCE-7DAA44D149C8}"/>
              </a:ext>
            </a:extLst>
          </p:cNvPr>
          <p:cNvGrpSpPr/>
          <p:nvPr/>
        </p:nvGrpSpPr>
        <p:grpSpPr>
          <a:xfrm>
            <a:off x="1013541" y="2554272"/>
            <a:ext cx="2775420" cy="123629"/>
            <a:chOff x="-2231015" y="2215608"/>
            <a:chExt cx="2775420" cy="123629"/>
          </a:xfrm>
        </p:grpSpPr>
        <p:cxnSp>
          <p:nvCxnSpPr>
            <p:cNvPr id="13" name="Connecteur droit 8">
              <a:extLst>
                <a:ext uri="{FF2B5EF4-FFF2-40B4-BE49-F238E27FC236}">
                  <a16:creationId xmlns:a16="http://schemas.microsoft.com/office/drawing/2014/main" id="{9C2F8274-394D-45F0-4EC2-1FE2FDD698A4}"/>
                </a:ext>
              </a:extLst>
            </p:cNvPr>
            <p:cNvCxnSpPr>
              <a:cxnSpLocks/>
            </p:cNvCxnSpPr>
            <p:nvPr/>
          </p:nvCxnSpPr>
          <p:spPr>
            <a:xfrm flipH="1">
              <a:off x="-2231015" y="2277422"/>
              <a:ext cx="265956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Ellipse 9">
              <a:extLst>
                <a:ext uri="{FF2B5EF4-FFF2-40B4-BE49-F238E27FC236}">
                  <a16:creationId xmlns:a16="http://schemas.microsoft.com/office/drawing/2014/main" id="{1AA7EDDB-CF91-AAFE-0559-C8FAE1175BB6}"/>
                </a:ext>
              </a:extLst>
            </p:cNvPr>
            <p:cNvSpPr/>
            <p:nvPr/>
          </p:nvSpPr>
          <p:spPr>
            <a:xfrm>
              <a:off x="420776" y="2215608"/>
              <a:ext cx="123629" cy="1236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4" name="Picture 23">
            <a:extLst>
              <a:ext uri="{FF2B5EF4-FFF2-40B4-BE49-F238E27FC236}">
                <a16:creationId xmlns:a16="http://schemas.microsoft.com/office/drawing/2014/main" id="{4F112706-32C8-BB4A-F760-5D1C43AD57D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866498" y="1095720"/>
            <a:ext cx="503503" cy="503503"/>
          </a:xfrm>
          <a:prstGeom prst="rect">
            <a:avLst/>
          </a:prstGeom>
        </p:spPr>
      </p:pic>
    </p:spTree>
    <p:extLst>
      <p:ext uri="{BB962C8B-B14F-4D97-AF65-F5344CB8AC3E}">
        <p14:creationId xmlns:p14="http://schemas.microsoft.com/office/powerpoint/2010/main" val="186086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8">
            <a:extLst>
              <a:ext uri="{FF2B5EF4-FFF2-40B4-BE49-F238E27FC236}">
                <a16:creationId xmlns:a16="http://schemas.microsoft.com/office/drawing/2014/main" id="{EC19559D-6ACC-2B36-FA0E-6FF66C9365AC}"/>
              </a:ext>
            </a:extLst>
          </p:cNvPr>
          <p:cNvGraphicFramePr>
            <a:graphicFrameLocks noGrp="1"/>
          </p:cNvGraphicFramePr>
          <p:nvPr>
            <p:extLst>
              <p:ext uri="{D42A27DB-BD31-4B8C-83A1-F6EECF244321}">
                <p14:modId xmlns:p14="http://schemas.microsoft.com/office/powerpoint/2010/main" val="2648372204"/>
              </p:ext>
            </p:extLst>
          </p:nvPr>
        </p:nvGraphicFramePr>
        <p:xfrm>
          <a:off x="14755" y="14700"/>
          <a:ext cx="7596000" cy="4923108"/>
        </p:xfrm>
        <a:graphic>
          <a:graphicData uri="http://schemas.openxmlformats.org/drawingml/2006/table">
            <a:tbl>
              <a:tblPr firstRow="1" bandRow="1">
                <a:tableStyleId>{5C22544A-7EE6-4342-B048-85BDC9FD1C3A}</a:tableStyleId>
              </a:tblPr>
              <a:tblGrid>
                <a:gridCol w="1440000">
                  <a:extLst>
                    <a:ext uri="{9D8B030D-6E8A-4147-A177-3AD203B41FA5}">
                      <a16:colId xmlns:a16="http://schemas.microsoft.com/office/drawing/2014/main" val="3950567666"/>
                    </a:ext>
                  </a:extLst>
                </a:gridCol>
                <a:gridCol w="2052000">
                  <a:extLst>
                    <a:ext uri="{9D8B030D-6E8A-4147-A177-3AD203B41FA5}">
                      <a16:colId xmlns:a16="http://schemas.microsoft.com/office/drawing/2014/main" val="2467590296"/>
                    </a:ext>
                  </a:extLst>
                </a:gridCol>
                <a:gridCol w="2052000">
                  <a:extLst>
                    <a:ext uri="{9D8B030D-6E8A-4147-A177-3AD203B41FA5}">
                      <a16:colId xmlns:a16="http://schemas.microsoft.com/office/drawing/2014/main" val="1776291190"/>
                    </a:ext>
                  </a:extLst>
                </a:gridCol>
                <a:gridCol w="2052000">
                  <a:extLst>
                    <a:ext uri="{9D8B030D-6E8A-4147-A177-3AD203B41FA5}">
                      <a16:colId xmlns:a16="http://schemas.microsoft.com/office/drawing/2014/main" val="2315647599"/>
                    </a:ext>
                  </a:extLst>
                </a:gridCol>
              </a:tblGrid>
              <a:tr h="569911">
                <a:tc>
                  <a:txBody>
                    <a:bodyPr/>
                    <a:lstStyle/>
                    <a:p>
                      <a:pPr algn="ctr">
                        <a:lnSpc>
                          <a:spcPct val="100000"/>
                        </a:lnSpc>
                        <a:spcAft>
                          <a:spcPts val="0"/>
                        </a:spcAft>
                      </a:pPr>
                      <a:endParaRPr lang="en-GB" sz="1400" noProof="0" dirty="0"/>
                    </a:p>
                  </a:txBody>
                  <a:tcPr marL="68580" marR="68580" marT="34290" marB="3429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noProof="0" dirty="0">
                          <a:solidFill>
                            <a:srgbClr val="C00000"/>
                          </a:solidFill>
                          <a:effectLst/>
                          <a:latin typeface="+mn-lt"/>
                          <a:ea typeface="+mn-ea"/>
                          <a:cs typeface="+mn-cs"/>
                        </a:rPr>
                        <a:t>COMMUNITY QCC</a:t>
                      </a:r>
                    </a:p>
                  </a:txBody>
                  <a:tcPr marL="68580" marR="68580" marT="34290" marB="34290" anchor="ct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noProof="0" dirty="0">
                          <a:solidFill>
                            <a:srgbClr val="C00000"/>
                          </a:solidFill>
                          <a:effectLst/>
                          <a:latin typeface="+mn-lt"/>
                          <a:ea typeface="+mn-ea"/>
                          <a:cs typeface="+mn-cs"/>
                        </a:rPr>
                        <a:t>SPECIALISED QCC</a:t>
                      </a:r>
                      <a:endParaRPr lang="en-GB" sz="1400" noProof="0" dirty="0"/>
                    </a:p>
                  </a:txBody>
                  <a:tcPr marL="68580" marR="68580" marT="34290" marB="34290" anchor="ctr">
                    <a:solidFill>
                      <a:srgbClr val="FB9D0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noProof="0" dirty="0">
                          <a:solidFill>
                            <a:srgbClr val="C00000"/>
                          </a:solidFill>
                          <a:effectLst/>
                          <a:latin typeface="+mn-lt"/>
                          <a:ea typeface="+mn-ea"/>
                          <a:cs typeface="+mn-cs"/>
                        </a:rPr>
                        <a:t>ADVANCED QCC</a:t>
                      </a:r>
                      <a:endParaRPr lang="en-GB" sz="1400" noProof="0" dirty="0"/>
                    </a:p>
                  </a:txBody>
                  <a:tcPr marL="68580" marR="68580" marT="34290" marB="34290" anchor="ctr">
                    <a:solidFill>
                      <a:srgbClr val="F88608"/>
                    </a:solidFill>
                  </a:tcPr>
                </a:tc>
                <a:extLst>
                  <a:ext uri="{0D108BD9-81ED-4DB2-BD59-A6C34878D82A}">
                    <a16:rowId xmlns:a16="http://schemas.microsoft.com/office/drawing/2014/main" val="798001014"/>
                  </a:ext>
                </a:extLst>
              </a:tr>
              <a:tr h="661307">
                <a:tc>
                  <a:txBody>
                    <a:bodyPr/>
                    <a:lstStyle/>
                    <a:p>
                      <a:pPr algn="ctr">
                        <a:lnSpc>
                          <a:spcPct val="100000"/>
                        </a:lnSpc>
                        <a:spcAft>
                          <a:spcPts val="0"/>
                        </a:spcAft>
                      </a:pPr>
                      <a:r>
                        <a:rPr lang="en-GB" sz="1200" b="1" noProof="0" dirty="0">
                          <a:solidFill>
                            <a:srgbClr val="C00000"/>
                          </a:solidFill>
                        </a:rPr>
                        <a:t>TARGET PATIENTS</a:t>
                      </a:r>
                    </a:p>
                    <a:p>
                      <a:pPr algn="ctr">
                        <a:lnSpc>
                          <a:spcPct val="100000"/>
                        </a:lnSpc>
                        <a:spcAft>
                          <a:spcPts val="0"/>
                        </a:spcAft>
                      </a:pPr>
                      <a:r>
                        <a:rPr lang="en-GB" sz="1200" b="1" noProof="0" dirty="0">
                          <a:solidFill>
                            <a:srgbClr val="C00000"/>
                          </a:solidFill>
                        </a:rPr>
                        <a:t> </a:t>
                      </a:r>
                    </a:p>
                  </a:txBody>
                  <a:tcPr marL="68580" marR="68580" marT="34290" marB="34290">
                    <a:solidFill>
                      <a:schemeClr val="bg1">
                        <a:lumMod val="75000"/>
                      </a:schemeClr>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Chronic outpatients / rehabilitation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Acute, not severe HF / mildly decompensated</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FC000"/>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Moderate HF complexity,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New-onset HF / after recent hospitalisation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B9D05"/>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Severe / Advanced HF patients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HTx</a:t>
                      </a:r>
                      <a:r>
                        <a:rPr lang="en-GB" sz="1100" kern="100" noProof="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and/or MCS candidates/ </a:t>
                      </a: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recipients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88608"/>
                    </a:solidFill>
                  </a:tcPr>
                </a:tc>
                <a:extLst>
                  <a:ext uri="{0D108BD9-81ED-4DB2-BD59-A6C34878D82A}">
                    <a16:rowId xmlns:a16="http://schemas.microsoft.com/office/drawing/2014/main" val="1211875437"/>
                  </a:ext>
                </a:extLst>
              </a:tr>
              <a:tr h="604157">
                <a:tc>
                  <a:txBody>
                    <a:bodyPr/>
                    <a:lstStyle/>
                    <a:p>
                      <a:pPr algn="ctr">
                        <a:lnSpc>
                          <a:spcPct val="100000"/>
                        </a:lnSpc>
                        <a:spcAft>
                          <a:spcPts val="0"/>
                        </a:spcAft>
                      </a:pPr>
                      <a:r>
                        <a:rPr lang="en-GB" sz="1200" b="1" noProof="0" dirty="0">
                          <a:solidFill>
                            <a:srgbClr val="C00000"/>
                          </a:solidFill>
                        </a:rPr>
                        <a:t>SETTINGS</a:t>
                      </a:r>
                    </a:p>
                  </a:txBody>
                  <a:tcPr marL="68580" marR="68580" marT="34290" marB="34290">
                    <a:solidFill>
                      <a:schemeClr val="bg1">
                        <a:lumMod val="85000"/>
                      </a:schemeClr>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Primary care</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Cardiology / rehabilitation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Community hospital</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FC000"/>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CCU / ICU / chest pain unit and specialised wards in district hospitals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B9D05"/>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As in specialised QCC  </a:t>
                      </a: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Heart Surgery</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88608"/>
                    </a:solidFill>
                  </a:tcPr>
                </a:tc>
                <a:extLst>
                  <a:ext uri="{0D108BD9-81ED-4DB2-BD59-A6C34878D82A}">
                    <a16:rowId xmlns:a16="http://schemas.microsoft.com/office/drawing/2014/main" val="786078474"/>
                  </a:ext>
                </a:extLst>
              </a:tr>
              <a:tr h="537210">
                <a:tc>
                  <a:txBody>
                    <a:bodyPr/>
                    <a:lstStyle/>
                    <a:p>
                      <a:pPr algn="ctr">
                        <a:lnSpc>
                          <a:spcPct val="100000"/>
                        </a:lnSpc>
                        <a:spcAft>
                          <a:spcPts val="0"/>
                        </a:spcAft>
                      </a:pPr>
                      <a:r>
                        <a:rPr lang="en-GB" sz="1200" b="1" noProof="0" dirty="0">
                          <a:solidFill>
                            <a:srgbClr val="C00000"/>
                          </a:solidFill>
                        </a:rPr>
                        <a:t>ACCESSIBILITY</a:t>
                      </a:r>
                    </a:p>
                  </a:txBody>
                  <a:tcPr marL="68580" marR="68580" marT="34290" marB="34290">
                    <a:solidFill>
                      <a:schemeClr val="bg1">
                        <a:lumMod val="75000"/>
                      </a:schemeClr>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Elective</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Prompt (&lt;48h) access if needed</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FC000"/>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On-Duty cardiologist 24/7</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CCU/ICU dedicated beds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B9D05"/>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As in specialised QCC</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Cardiac surgery in a heart team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ICU dedicated beds</a:t>
                      </a:r>
                    </a:p>
                    <a:p>
                      <a:pPr marL="0" lvl="0" indent="0" algn="l">
                        <a:lnSpc>
                          <a:spcPct val="100000"/>
                        </a:lnSpc>
                        <a:spcAft>
                          <a:spcPts val="0"/>
                        </a:spcAft>
                        <a:buFont typeface="Symbol" panose="05050102010706020507" pitchFamily="18" charset="2"/>
                        <a:buNone/>
                      </a:pPr>
                      <a:endParaRPr lang="en-GB" sz="4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88608"/>
                    </a:solidFill>
                  </a:tcPr>
                </a:tc>
                <a:extLst>
                  <a:ext uri="{0D108BD9-81ED-4DB2-BD59-A6C34878D82A}">
                    <a16:rowId xmlns:a16="http://schemas.microsoft.com/office/drawing/2014/main" val="2342102405"/>
                  </a:ext>
                </a:extLst>
              </a:tr>
              <a:tr h="1178647">
                <a:tc>
                  <a:txBody>
                    <a:bodyPr/>
                    <a:lstStyle/>
                    <a:p>
                      <a:pPr algn="ctr">
                        <a:lnSpc>
                          <a:spcPct val="100000"/>
                        </a:lnSpc>
                        <a:spcAft>
                          <a:spcPts val="0"/>
                        </a:spcAft>
                      </a:pPr>
                      <a:r>
                        <a:rPr lang="en-GB" sz="1200" b="1" noProof="0" dirty="0">
                          <a:solidFill>
                            <a:srgbClr val="C00000"/>
                          </a:solidFill>
                        </a:rPr>
                        <a:t>SERVICE / </a:t>
                      </a:r>
                    </a:p>
                    <a:p>
                      <a:pPr algn="ctr">
                        <a:lnSpc>
                          <a:spcPct val="100000"/>
                        </a:lnSpc>
                        <a:spcAft>
                          <a:spcPts val="0"/>
                        </a:spcAft>
                      </a:pPr>
                      <a:r>
                        <a:rPr lang="en-GB" sz="1200" b="1" noProof="0" dirty="0">
                          <a:solidFill>
                            <a:srgbClr val="C00000"/>
                          </a:solidFill>
                        </a:rPr>
                        <a:t>EQUIPMENT</a:t>
                      </a:r>
                    </a:p>
                  </a:txBody>
                  <a:tcPr marL="68580" marR="68580" marT="34290" marB="34290">
                    <a:solidFill>
                      <a:schemeClr val="bg1">
                        <a:lumMod val="85000"/>
                      </a:schemeClr>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Therapeutic optimisation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Patient &amp; caregiver education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Rehabilitation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ECG, TTE, 24h ECG/BP Holter, laboratory tests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Referral to higher level </a:t>
                      </a:r>
                      <a:r>
                        <a:rPr lang="en-GB" sz="1100" kern="100" noProof="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centers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FC000"/>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Aetiology assessment,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Therapeutic optimisation,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Cardiac catheterisation, Arrhythmia ablation,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ICD/CRT implantation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TOE, CMR, CPET</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Renal replacement therapy</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B9D05"/>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As in specialised QCC</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95885" algn="l">
                        <a:lnSpc>
                          <a:spcPct val="100000"/>
                        </a:lnSpc>
                        <a:spcAft>
                          <a:spcPts val="0"/>
                        </a:spcAft>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Circ. Support</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HTx</a:t>
                      </a: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and/or MCS and follow up</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Cardiac surgery</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Valve intervention.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EMB, genetic testing</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88608"/>
                    </a:solidFill>
                  </a:tcPr>
                </a:tc>
                <a:extLst>
                  <a:ext uri="{0D108BD9-81ED-4DB2-BD59-A6C34878D82A}">
                    <a16:rowId xmlns:a16="http://schemas.microsoft.com/office/drawing/2014/main" val="2621627815"/>
                  </a:ext>
                </a:extLst>
              </a:tr>
              <a:tr h="685800">
                <a:tc>
                  <a:txBody>
                    <a:bodyPr/>
                    <a:lstStyle/>
                    <a:p>
                      <a:pPr algn="ctr">
                        <a:lnSpc>
                          <a:spcPct val="100000"/>
                        </a:lnSpc>
                        <a:spcAft>
                          <a:spcPts val="0"/>
                        </a:spcAft>
                      </a:pPr>
                      <a:r>
                        <a:rPr lang="en-GB" sz="1200" b="1" noProof="0" dirty="0">
                          <a:solidFill>
                            <a:srgbClr val="C00000"/>
                          </a:solidFill>
                        </a:rPr>
                        <a:t>HUMAN RESOURCES</a:t>
                      </a:r>
                    </a:p>
                  </a:txBody>
                  <a:tcPr marL="68580" marR="68580" marT="34290" marB="34290">
                    <a:solidFill>
                      <a:schemeClr val="bg1">
                        <a:lumMod val="75000"/>
                      </a:schemeClr>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Primary care</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Internists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Cardiologists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Nurses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FC000"/>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Cardiologist 24/7,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HF nurses,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Other specialties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B9D05"/>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As in specialised QCC </a:t>
                      </a: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Cardiac surgeons 24/7</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Heart team</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88608"/>
                    </a:solidFill>
                  </a:tcPr>
                </a:tc>
                <a:extLst>
                  <a:ext uri="{0D108BD9-81ED-4DB2-BD59-A6C34878D82A}">
                    <a16:rowId xmlns:a16="http://schemas.microsoft.com/office/drawing/2014/main" val="1902256257"/>
                  </a:ext>
                </a:extLst>
              </a:tr>
              <a:tr h="308610">
                <a:tc>
                  <a:txBody>
                    <a:bodyPr/>
                    <a:lstStyle/>
                    <a:p>
                      <a:pPr algn="ctr"/>
                      <a:endParaRPr lang="en-GB" sz="1400" noProof="0" dirty="0"/>
                    </a:p>
                  </a:txBody>
                  <a:tcPr marL="68580" marR="68580" marT="34290" marB="34290">
                    <a:noFill/>
                  </a:tcPr>
                </a:tc>
                <a:tc>
                  <a:txBody>
                    <a:bodyPr/>
                    <a:lstStyle/>
                    <a:p>
                      <a:r>
                        <a:rPr lang="en-GB" sz="700" i="1" kern="1200" noProof="0" dirty="0">
                          <a:solidFill>
                            <a:schemeClr val="bg1">
                              <a:lumMod val="50000"/>
                            </a:schemeClr>
                          </a:solidFill>
                          <a:effectLst/>
                          <a:latin typeface="+mn-lt"/>
                          <a:ea typeface="+mn-ea"/>
                          <a:cs typeface="+mn-cs"/>
                        </a:rPr>
                        <a:t>CCU, coronary care units</a:t>
                      </a:r>
                    </a:p>
                    <a:p>
                      <a:r>
                        <a:rPr lang="en-GB" sz="700" i="1" kern="1200" noProof="0" dirty="0">
                          <a:solidFill>
                            <a:schemeClr val="bg1">
                              <a:lumMod val="50000"/>
                            </a:schemeClr>
                          </a:solidFill>
                          <a:effectLst/>
                          <a:latin typeface="+mn-lt"/>
                          <a:ea typeface="+mn-ea"/>
                          <a:cs typeface="+mn-cs"/>
                        </a:rPr>
                        <a:t>CRT, cardiac resynchronisation therapy	</a:t>
                      </a:r>
                    </a:p>
                  </a:txBody>
                  <a:tcPr marL="50143" marR="50143" marT="0" marB="0" anchor="ctr">
                    <a:solidFill>
                      <a:schemeClr val="bg1">
                        <a:lumMod val="95000"/>
                      </a:schemeClr>
                    </a:solidFill>
                  </a:tcPr>
                </a:tc>
                <a:tc>
                  <a:txBody>
                    <a:bodyPr/>
                    <a:lstStyle/>
                    <a:p>
                      <a:r>
                        <a:rPr lang="en-GB" sz="700" i="1" kern="1200" noProof="0" dirty="0">
                          <a:solidFill>
                            <a:schemeClr val="bg1">
                              <a:lumMod val="50000"/>
                            </a:schemeClr>
                          </a:solidFill>
                          <a:effectLst/>
                          <a:latin typeface="+mn-lt"/>
                          <a:ea typeface="+mn-ea"/>
                          <a:cs typeface="+mn-cs"/>
                        </a:rPr>
                        <a:t>HF, heart failure	</a:t>
                      </a:r>
                    </a:p>
                    <a:p>
                      <a:r>
                        <a:rPr lang="en-GB" sz="700" i="1" kern="1200" noProof="0" dirty="0" err="1">
                          <a:solidFill>
                            <a:schemeClr val="bg1">
                              <a:lumMod val="50000"/>
                            </a:schemeClr>
                          </a:solidFill>
                          <a:effectLst/>
                          <a:latin typeface="+mn-lt"/>
                          <a:ea typeface="+mn-ea"/>
                          <a:cs typeface="+mn-cs"/>
                        </a:rPr>
                        <a:t>HTx</a:t>
                      </a:r>
                      <a:r>
                        <a:rPr lang="en-GB" sz="700" i="1" kern="1200" noProof="0" dirty="0">
                          <a:solidFill>
                            <a:schemeClr val="bg1">
                              <a:lumMod val="50000"/>
                            </a:schemeClr>
                          </a:solidFill>
                          <a:effectLst/>
                          <a:latin typeface="+mn-lt"/>
                          <a:ea typeface="+mn-ea"/>
                          <a:cs typeface="+mn-cs"/>
                        </a:rPr>
                        <a:t>, heart transplantation</a:t>
                      </a:r>
                    </a:p>
                  </a:txBody>
                  <a:tcPr marL="50143" marR="50143" marT="0" marB="0" anchor="ctr">
                    <a:solidFill>
                      <a:schemeClr val="bg1">
                        <a:lumMod val="95000"/>
                      </a:schemeClr>
                    </a:solidFill>
                  </a:tcPr>
                </a:tc>
                <a:tc>
                  <a:txBody>
                    <a:bodyPr/>
                    <a:lstStyle/>
                    <a:p>
                      <a:r>
                        <a:rPr lang="en-GB" sz="700" i="1" kern="1200" noProof="0" dirty="0">
                          <a:solidFill>
                            <a:schemeClr val="bg1">
                              <a:lumMod val="50000"/>
                            </a:schemeClr>
                          </a:solidFill>
                          <a:effectLst/>
                          <a:latin typeface="+mn-lt"/>
                          <a:ea typeface="+mn-ea"/>
                          <a:cs typeface="+mn-cs"/>
                        </a:rPr>
                        <a:t>ICU, intensive care units</a:t>
                      </a:r>
                    </a:p>
                    <a:p>
                      <a:r>
                        <a:rPr lang="en-GB" sz="700" i="1" kern="1200" noProof="0" dirty="0">
                          <a:solidFill>
                            <a:schemeClr val="bg1">
                              <a:lumMod val="50000"/>
                            </a:schemeClr>
                          </a:solidFill>
                          <a:effectLst/>
                          <a:latin typeface="+mn-lt"/>
                          <a:ea typeface="+mn-ea"/>
                          <a:cs typeface="+mn-cs"/>
                        </a:rPr>
                        <a:t>ICD, implantable cardioverter defibrillators	</a:t>
                      </a:r>
                    </a:p>
                    <a:p>
                      <a:r>
                        <a:rPr lang="en-GB" sz="700" i="1" kern="1200" noProof="0" dirty="0">
                          <a:solidFill>
                            <a:schemeClr val="bg1">
                              <a:lumMod val="50000"/>
                            </a:schemeClr>
                          </a:solidFill>
                          <a:effectLst/>
                          <a:latin typeface="+mn-lt"/>
                          <a:ea typeface="+mn-ea"/>
                          <a:cs typeface="+mn-cs"/>
                        </a:rPr>
                        <a:t>MCS, mechanical circulatory support</a:t>
                      </a:r>
                      <a:endParaRPr lang="en-GB" sz="700" i="1" kern="100" noProof="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solidFill>
                      <a:schemeClr val="bg1">
                        <a:lumMod val="95000"/>
                      </a:schemeClr>
                    </a:solidFill>
                  </a:tcPr>
                </a:tc>
                <a:extLst>
                  <a:ext uri="{0D108BD9-81ED-4DB2-BD59-A6C34878D82A}">
                    <a16:rowId xmlns:a16="http://schemas.microsoft.com/office/drawing/2014/main" val="309091447"/>
                  </a:ext>
                </a:extLst>
              </a:tr>
            </a:tbl>
          </a:graphicData>
        </a:graphic>
      </p:graphicFrame>
      <p:pic>
        <p:nvPicPr>
          <p:cNvPr id="2" name="Graphique 1099053388" descr="Hôpital contour">
            <a:extLst>
              <a:ext uri="{FF2B5EF4-FFF2-40B4-BE49-F238E27FC236}">
                <a16:creationId xmlns:a16="http://schemas.microsoft.com/office/drawing/2014/main" id="{708AF839-027E-DC15-52DD-41436A0257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4324" y="1454327"/>
            <a:ext cx="391133" cy="391133"/>
          </a:xfrm>
          <a:prstGeom prst="rect">
            <a:avLst/>
          </a:prstGeom>
        </p:spPr>
      </p:pic>
      <p:pic>
        <p:nvPicPr>
          <p:cNvPr id="4" name="Graphique 1217240447" descr="Cœur avec battements contour">
            <a:extLst>
              <a:ext uri="{FF2B5EF4-FFF2-40B4-BE49-F238E27FC236}">
                <a16:creationId xmlns:a16="http://schemas.microsoft.com/office/drawing/2014/main" id="{EE489FD0-9A1F-0D7C-D7B8-716908C0A1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0004" y="3174781"/>
            <a:ext cx="457118" cy="457118"/>
          </a:xfrm>
          <a:prstGeom prst="rect">
            <a:avLst/>
          </a:prstGeom>
        </p:spPr>
      </p:pic>
      <p:pic>
        <p:nvPicPr>
          <p:cNvPr id="5" name="Graphique 1232979498" descr="Homme médecin contour">
            <a:extLst>
              <a:ext uri="{FF2B5EF4-FFF2-40B4-BE49-F238E27FC236}">
                <a16:creationId xmlns:a16="http://schemas.microsoft.com/office/drawing/2014/main" id="{041022AA-4DFF-9FF3-CAAE-0A25D6EFA5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2795" y="4132640"/>
            <a:ext cx="457117" cy="457117"/>
          </a:xfrm>
          <a:prstGeom prst="rect">
            <a:avLst/>
          </a:prstGeom>
        </p:spPr>
      </p:pic>
      <p:pic>
        <p:nvPicPr>
          <p:cNvPr id="6" name="Graphique 1907075341" descr="Impatient contour">
            <a:extLst>
              <a:ext uri="{FF2B5EF4-FFF2-40B4-BE49-F238E27FC236}">
                <a16:creationId xmlns:a16="http://schemas.microsoft.com/office/drawing/2014/main" id="{59246C47-79C9-80CD-C7AC-489D2A8DB9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4380" y="767276"/>
            <a:ext cx="433841" cy="433841"/>
          </a:xfrm>
          <a:prstGeom prst="rect">
            <a:avLst/>
          </a:prstGeom>
        </p:spPr>
      </p:pic>
      <p:pic>
        <p:nvPicPr>
          <p:cNvPr id="7" name="Graphique 181454708" descr="Ambulance contour">
            <a:extLst>
              <a:ext uri="{FF2B5EF4-FFF2-40B4-BE49-F238E27FC236}">
                <a16:creationId xmlns:a16="http://schemas.microsoft.com/office/drawing/2014/main" id="{28B3360A-C052-B9ED-0145-55D50C6E95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4434" y="2085308"/>
            <a:ext cx="433841" cy="433841"/>
          </a:xfrm>
          <a:prstGeom prst="rect">
            <a:avLst/>
          </a:prstGeom>
        </p:spPr>
      </p:pic>
      <p:pic>
        <p:nvPicPr>
          <p:cNvPr id="8" name="Picture 17" descr="A picture containing toy, LEGO&#10;&#10;Description automatically generated">
            <a:extLst>
              <a:ext uri="{FF2B5EF4-FFF2-40B4-BE49-F238E27FC236}">
                <a16:creationId xmlns:a16="http://schemas.microsoft.com/office/drawing/2014/main" id="{EC8945D0-0526-68D3-C67D-E77DB96748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98730" y="98698"/>
            <a:ext cx="536805" cy="436934"/>
          </a:xfrm>
          <a:prstGeom prst="rect">
            <a:avLst/>
          </a:prstGeom>
        </p:spPr>
      </p:pic>
      <p:pic>
        <p:nvPicPr>
          <p:cNvPr id="9" name="Picture 24">
            <a:extLst>
              <a:ext uri="{FF2B5EF4-FFF2-40B4-BE49-F238E27FC236}">
                <a16:creationId xmlns:a16="http://schemas.microsoft.com/office/drawing/2014/main" id="{E568A1D7-D497-CA06-20A3-BE9568065D5A}"/>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108508" y="85349"/>
            <a:ext cx="435120" cy="421055"/>
          </a:xfrm>
          <a:prstGeom prst="rect">
            <a:avLst/>
          </a:prstGeom>
        </p:spPr>
      </p:pic>
      <p:pic>
        <p:nvPicPr>
          <p:cNvPr id="10" name="Picture 19" descr="A isometric view of a hospital bed&#10;&#10;Description automatically generated with low confidence">
            <a:extLst>
              <a:ext uri="{FF2B5EF4-FFF2-40B4-BE49-F238E27FC236}">
                <a16:creationId xmlns:a16="http://schemas.microsoft.com/office/drawing/2014/main" id="{0D0510BE-7094-E6AC-2EEB-9CA425BD86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86339" y="98698"/>
            <a:ext cx="536805" cy="386299"/>
          </a:xfrm>
          <a:prstGeom prst="rect">
            <a:avLst/>
          </a:prstGeom>
        </p:spPr>
      </p:pic>
    </p:spTree>
    <p:extLst>
      <p:ext uri="{BB962C8B-B14F-4D97-AF65-F5344CB8AC3E}">
        <p14:creationId xmlns:p14="http://schemas.microsoft.com/office/powerpoint/2010/main" val="154816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2251532E-EA76-8C8F-62FA-7AB762FDFD3F}"/>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b="1" dirty="0">
                <a:solidFill>
                  <a:srgbClr val="AE1022"/>
                </a:solidFill>
                <a:latin typeface="Calibri"/>
                <a:ea typeface="Calibri"/>
                <a:cs typeface="Calibri"/>
              </a:rPr>
              <a:t>Two phases </a:t>
            </a:r>
            <a:r>
              <a:rPr lang="en-GB" sz="2800" dirty="0">
                <a:solidFill>
                  <a:srgbClr val="AE1022"/>
                </a:solidFill>
                <a:latin typeface="Calibri"/>
                <a:ea typeface="Calibri"/>
                <a:cs typeface="Calibri"/>
              </a:rPr>
              <a:t>in the accreditation process</a:t>
            </a:r>
            <a:endParaRPr lang="en-US" sz="2800" dirty="0">
              <a:solidFill>
                <a:srgbClr val="AE1022"/>
              </a:solidFill>
              <a:highlight>
                <a:srgbClr val="FFFF00"/>
              </a:highlight>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E9A0BD0-9ABF-A526-651C-08559709D8AE}"/>
              </a:ext>
            </a:extLst>
          </p:cNvPr>
          <p:cNvGrpSpPr>
            <a:grpSpLocks/>
          </p:cNvGrpSpPr>
          <p:nvPr/>
        </p:nvGrpSpPr>
        <p:grpSpPr bwMode="auto">
          <a:xfrm>
            <a:off x="683568" y="771525"/>
            <a:ext cx="6688782" cy="71438"/>
            <a:chOff x="682837" y="723563"/>
            <a:chExt cx="6689794" cy="72000"/>
          </a:xfrm>
        </p:grpSpPr>
        <p:cxnSp>
          <p:nvCxnSpPr>
            <p:cNvPr id="10" name="Connecteur droit 3">
              <a:extLst>
                <a:ext uri="{FF2B5EF4-FFF2-40B4-BE49-F238E27FC236}">
                  <a16:creationId xmlns:a16="http://schemas.microsoft.com/office/drawing/2014/main" id="{35B93561-B248-C817-176D-E32D4765EDD5}"/>
                </a:ext>
              </a:extLst>
            </p:cNvPr>
            <p:cNvCxnSpPr>
              <a:cxnSpLocks/>
              <a:endCxn id="12" idx="6"/>
            </p:cNvCxnSpPr>
            <p:nvPr/>
          </p:nvCxnSpPr>
          <p:spPr>
            <a:xfrm flipV="1">
              <a:off x="682837" y="759563"/>
              <a:ext cx="6661008" cy="8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138F8C2-039F-12AD-DBDA-E6C074EEBE3A}"/>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33" name="Right Arrow 32">
            <a:extLst>
              <a:ext uri="{FF2B5EF4-FFF2-40B4-BE49-F238E27FC236}">
                <a16:creationId xmlns:a16="http://schemas.microsoft.com/office/drawing/2014/main" id="{A84A65E9-F88D-754E-BA8F-28B30583E25F}"/>
              </a:ext>
            </a:extLst>
          </p:cNvPr>
          <p:cNvSpPr/>
          <p:nvPr/>
        </p:nvSpPr>
        <p:spPr>
          <a:xfrm>
            <a:off x="4028655" y="2597321"/>
            <a:ext cx="384048" cy="29337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2" name="Group 1">
            <a:extLst>
              <a:ext uri="{FF2B5EF4-FFF2-40B4-BE49-F238E27FC236}">
                <a16:creationId xmlns:a16="http://schemas.microsoft.com/office/drawing/2014/main" id="{6B529C66-EA82-29F7-0FEA-8B6D9021728A}"/>
              </a:ext>
            </a:extLst>
          </p:cNvPr>
          <p:cNvGrpSpPr/>
          <p:nvPr/>
        </p:nvGrpSpPr>
        <p:grpSpPr>
          <a:xfrm>
            <a:off x="649288" y="1304006"/>
            <a:ext cx="3205680" cy="2880000"/>
            <a:chOff x="683568" y="1304006"/>
            <a:chExt cx="3205680" cy="2880000"/>
          </a:xfrm>
        </p:grpSpPr>
        <p:sp>
          <p:nvSpPr>
            <p:cNvPr id="24" name="Round Diagonal Corner of Rectangle 23">
              <a:extLst>
                <a:ext uri="{FF2B5EF4-FFF2-40B4-BE49-F238E27FC236}">
                  <a16:creationId xmlns:a16="http://schemas.microsoft.com/office/drawing/2014/main" id="{1CB4489F-C413-F607-C6CF-E2E774264C00}"/>
                </a:ext>
              </a:extLst>
            </p:cNvPr>
            <p:cNvSpPr/>
            <p:nvPr/>
          </p:nvSpPr>
          <p:spPr>
            <a:xfrm>
              <a:off x="683568" y="1304006"/>
              <a:ext cx="3205680" cy="2880000"/>
            </a:xfrm>
            <a:prstGeom prst="round2DiagRect">
              <a:avLst>
                <a:gd name="adj1" fmla="val 9527"/>
                <a:gd name="adj2" fmla="val 0"/>
              </a:avLst>
            </a:prstGeom>
            <a:solidFill>
              <a:srgbClr val="FFBF08"/>
            </a:solidFill>
            <a:ln>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TextBox 12">
              <a:extLst>
                <a:ext uri="{FF2B5EF4-FFF2-40B4-BE49-F238E27FC236}">
                  <a16:creationId xmlns:a16="http://schemas.microsoft.com/office/drawing/2014/main" id="{436CA82D-B3FC-F8E8-A469-A49C1483E960}"/>
                </a:ext>
              </a:extLst>
            </p:cNvPr>
            <p:cNvSpPr txBox="1"/>
            <p:nvPr/>
          </p:nvSpPr>
          <p:spPr>
            <a:xfrm>
              <a:off x="942658" y="1985873"/>
              <a:ext cx="2617406" cy="1938992"/>
            </a:xfrm>
            <a:prstGeom prst="rect">
              <a:avLst/>
            </a:prstGeom>
            <a:noFill/>
          </p:spPr>
          <p:txBody>
            <a:bodyPr wrap="square" lIns="0" tIns="0" rIns="0" bIns="0" rtlCol="0">
              <a:spAutoFit/>
            </a:bodyPr>
            <a:lstStyle/>
            <a:p>
              <a:r>
                <a:rPr lang="en-US" sz="1800" b="1" kern="100" dirty="0">
                  <a:solidFill>
                    <a:schemeClr val="bg1"/>
                  </a:solidFill>
                  <a:effectLst/>
                  <a:latin typeface="Calibri"/>
                  <a:ea typeface="Times New Roman" panose="02020603050405020304" pitchFamily="18" charset="0"/>
                  <a:cs typeface="Times New Roman"/>
                </a:rPr>
                <a:t>Pre-accreditation: </a:t>
              </a:r>
            </a:p>
            <a:p>
              <a:r>
                <a:rPr lang="en-US" sz="1800" kern="100" dirty="0">
                  <a:solidFill>
                    <a:schemeClr val="bg1"/>
                  </a:solidFill>
                  <a:effectLst/>
                  <a:latin typeface="Calibri"/>
                  <a:ea typeface="Times New Roman" panose="02020603050405020304" pitchFamily="18" charset="0"/>
                  <a:cs typeface="Times New Roman"/>
                </a:rPr>
                <a:t>Identification of the </a:t>
              </a:r>
              <a:r>
                <a:rPr lang="en-US" sz="1800" kern="100" dirty="0" err="1">
                  <a:solidFill>
                    <a:schemeClr val="bg1"/>
                  </a:solidFill>
                  <a:effectLst/>
                  <a:latin typeface="Calibri"/>
                  <a:ea typeface="Times New Roman" panose="02020603050405020304" pitchFamily="18" charset="0"/>
                  <a:cs typeface="Times New Roman"/>
                </a:rPr>
                <a:t>centre’s</a:t>
              </a:r>
              <a:r>
                <a:rPr lang="en-US" sz="1800" kern="100" dirty="0">
                  <a:solidFill>
                    <a:schemeClr val="bg1"/>
                  </a:solidFill>
                  <a:effectLst/>
                  <a:latin typeface="Calibri"/>
                  <a:ea typeface="Times New Roman" panose="02020603050405020304" pitchFamily="18" charset="0"/>
                  <a:cs typeface="Times New Roman"/>
                </a:rPr>
                <a:t> category according to structural criteria </a:t>
              </a:r>
              <a:br>
                <a:rPr lang="en-US" sz="1800" kern="100" dirty="0">
                  <a:solidFill>
                    <a:schemeClr val="bg1"/>
                  </a:solidFill>
                  <a:effectLst/>
                  <a:latin typeface="Calibri"/>
                  <a:ea typeface="Times New Roman" panose="02020603050405020304" pitchFamily="18" charset="0"/>
                  <a:cs typeface="Times New Roman"/>
                </a:rPr>
              </a:br>
              <a:r>
                <a:rPr lang="en-US" sz="1800" kern="100" dirty="0">
                  <a:solidFill>
                    <a:schemeClr val="bg1"/>
                  </a:solidFill>
                  <a:effectLst/>
                  <a:latin typeface="Calibri"/>
                  <a:ea typeface="Times New Roman" panose="02020603050405020304" pitchFamily="18" charset="0"/>
                  <a:cs typeface="Times New Roman"/>
                </a:rPr>
                <a:t>(type of patients, setting, accessibility, portfolio, equipment and staffing</a:t>
              </a:r>
              <a:r>
                <a:rPr lang="en-US" sz="1800" kern="100" dirty="0">
                  <a:solidFill>
                    <a:schemeClr val="bg1"/>
                  </a:solidFill>
                  <a:latin typeface="Calibri"/>
                  <a:ea typeface="Times New Roman" panose="02020603050405020304" pitchFamily="18" charset="0"/>
                  <a:cs typeface="Times New Roman"/>
                </a:rPr>
                <a:t>).</a:t>
              </a:r>
              <a:endParaRPr lang="en-GB" sz="1800" kern="100" dirty="0">
                <a:solidFill>
                  <a:schemeClr val="bg1"/>
                </a:solidFill>
                <a:effectLst/>
                <a:latin typeface="Calibri"/>
                <a:ea typeface="Calibri" panose="020F0502020204030204" pitchFamily="34" charset="0"/>
                <a:cs typeface="Times New Roman"/>
              </a:endParaRPr>
            </a:p>
          </p:txBody>
        </p:sp>
        <p:sp>
          <p:nvSpPr>
            <p:cNvPr id="21" name="TextBox 20">
              <a:extLst>
                <a:ext uri="{FF2B5EF4-FFF2-40B4-BE49-F238E27FC236}">
                  <a16:creationId xmlns:a16="http://schemas.microsoft.com/office/drawing/2014/main" id="{082C4A49-1D8E-5A01-C409-1723631BBD04}"/>
                </a:ext>
              </a:extLst>
            </p:cNvPr>
            <p:cNvSpPr txBox="1"/>
            <p:nvPr/>
          </p:nvSpPr>
          <p:spPr>
            <a:xfrm>
              <a:off x="1382842" y="1467575"/>
              <a:ext cx="1489646" cy="307777"/>
            </a:xfrm>
            <a:prstGeom prst="rect">
              <a:avLst/>
            </a:prstGeom>
            <a:noFill/>
          </p:spPr>
          <p:txBody>
            <a:bodyPr wrap="square" lIns="0" tIns="0" rIns="0" bIns="0" rtlCol="0">
              <a:spAutoFit/>
            </a:bodyPr>
            <a:lstStyle/>
            <a:p>
              <a:r>
                <a:rPr lang="en-US" sz="2000" b="1" kern="100" dirty="0">
                  <a:solidFill>
                    <a:schemeClr val="bg1"/>
                  </a:solidFill>
                  <a:effectLst/>
                  <a:latin typeface="Calibri"/>
                  <a:ea typeface="Times New Roman" panose="02020603050405020304" pitchFamily="18" charset="0"/>
                  <a:cs typeface="Times New Roman"/>
                </a:rPr>
                <a:t>PHASE 1</a:t>
              </a:r>
              <a:endParaRPr lang="en-GB" sz="2000" b="1" kern="100" dirty="0">
                <a:solidFill>
                  <a:schemeClr val="bg1"/>
                </a:solidFill>
                <a:effectLst/>
                <a:latin typeface="Calibri"/>
                <a:ea typeface="Calibri" panose="020F0502020204030204" pitchFamily="34" charset="0"/>
                <a:cs typeface="Times New Roman"/>
              </a:endParaRPr>
            </a:p>
          </p:txBody>
        </p:sp>
        <p:cxnSp>
          <p:nvCxnSpPr>
            <p:cNvPr id="27" name="Straight Connector 26">
              <a:extLst>
                <a:ext uri="{FF2B5EF4-FFF2-40B4-BE49-F238E27FC236}">
                  <a16:creationId xmlns:a16="http://schemas.microsoft.com/office/drawing/2014/main" id="{47356F47-3CA4-F1D7-C424-DE145ACE532B}"/>
                </a:ext>
              </a:extLst>
            </p:cNvPr>
            <p:cNvCxnSpPr>
              <a:cxnSpLocks/>
            </p:cNvCxnSpPr>
            <p:nvPr/>
          </p:nvCxnSpPr>
          <p:spPr>
            <a:xfrm flipH="1">
              <a:off x="1382842" y="1822704"/>
              <a:ext cx="2177222" cy="0"/>
            </a:xfrm>
            <a:prstGeom prst="line">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0CC1348B-9FC4-8A71-EBFA-048877143FE7}"/>
                </a:ext>
              </a:extLst>
            </p:cNvPr>
            <p:cNvSpPr/>
            <p:nvPr/>
          </p:nvSpPr>
          <p:spPr>
            <a:xfrm>
              <a:off x="881320" y="1457754"/>
              <a:ext cx="375743" cy="3757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35" name="Graphic 34" descr="Folder Search with solid fill">
              <a:extLst>
                <a:ext uri="{FF2B5EF4-FFF2-40B4-BE49-F238E27FC236}">
                  <a16:creationId xmlns:a16="http://schemas.microsoft.com/office/drawing/2014/main" id="{613B1550-A119-4196-DFA4-88C6617D68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40" y="1484576"/>
              <a:ext cx="328606" cy="328606"/>
            </a:xfrm>
            <a:prstGeom prst="rect">
              <a:avLst/>
            </a:prstGeom>
          </p:spPr>
        </p:pic>
      </p:grpSp>
      <p:grpSp>
        <p:nvGrpSpPr>
          <p:cNvPr id="3" name="Group 2">
            <a:extLst>
              <a:ext uri="{FF2B5EF4-FFF2-40B4-BE49-F238E27FC236}">
                <a16:creationId xmlns:a16="http://schemas.microsoft.com/office/drawing/2014/main" id="{EE3FB772-7BBF-DD78-3236-C68CBADC9196}"/>
              </a:ext>
            </a:extLst>
          </p:cNvPr>
          <p:cNvGrpSpPr/>
          <p:nvPr/>
        </p:nvGrpSpPr>
        <p:grpSpPr>
          <a:xfrm>
            <a:off x="4538482" y="1304006"/>
            <a:ext cx="3729931" cy="2880000"/>
            <a:chOff x="4538482" y="1304006"/>
            <a:chExt cx="3729931" cy="2880000"/>
          </a:xfrm>
        </p:grpSpPr>
        <p:sp>
          <p:nvSpPr>
            <p:cNvPr id="25" name="Round Diagonal Corner of Rectangle 24">
              <a:extLst>
                <a:ext uri="{FF2B5EF4-FFF2-40B4-BE49-F238E27FC236}">
                  <a16:creationId xmlns:a16="http://schemas.microsoft.com/office/drawing/2014/main" id="{C75E9713-4D74-8303-5B8A-C767552F6004}"/>
                </a:ext>
              </a:extLst>
            </p:cNvPr>
            <p:cNvSpPr/>
            <p:nvPr/>
          </p:nvSpPr>
          <p:spPr>
            <a:xfrm>
              <a:off x="4538482" y="1304006"/>
              <a:ext cx="3729931" cy="2880000"/>
            </a:xfrm>
            <a:prstGeom prst="round2DiagRect">
              <a:avLst>
                <a:gd name="adj1" fmla="val 0"/>
                <a:gd name="adj2" fmla="val 9715"/>
              </a:avLst>
            </a:prstGeom>
            <a:solidFill>
              <a:srgbClr val="EF4130"/>
            </a:solidFill>
            <a:ln>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2" name="TextBox 21">
              <a:extLst>
                <a:ext uri="{FF2B5EF4-FFF2-40B4-BE49-F238E27FC236}">
                  <a16:creationId xmlns:a16="http://schemas.microsoft.com/office/drawing/2014/main" id="{B62CC58A-A6FF-7BE2-0282-3A7C4EFC17E3}"/>
                </a:ext>
              </a:extLst>
            </p:cNvPr>
            <p:cNvSpPr txBox="1"/>
            <p:nvPr/>
          </p:nvSpPr>
          <p:spPr>
            <a:xfrm>
              <a:off x="4830275" y="1985873"/>
              <a:ext cx="3272725" cy="1938992"/>
            </a:xfrm>
            <a:prstGeom prst="rect">
              <a:avLst/>
            </a:prstGeom>
            <a:noFill/>
          </p:spPr>
          <p:txBody>
            <a:bodyPr wrap="square" lIns="0" tIns="0" rIns="0" bIns="0" rtlCol="0">
              <a:spAutoFit/>
            </a:bodyPr>
            <a:lstStyle/>
            <a:p>
              <a:r>
                <a:rPr lang="en-US" sz="1800" b="1" kern="100" dirty="0">
                  <a:solidFill>
                    <a:schemeClr val="bg1"/>
                  </a:solidFill>
                  <a:effectLst/>
                  <a:latin typeface="Calibri"/>
                  <a:ea typeface="Times New Roman" panose="02020603050405020304" pitchFamily="18" charset="0"/>
                  <a:cs typeface="Times New Roman"/>
                </a:rPr>
                <a:t>Validation</a:t>
              </a:r>
              <a:r>
                <a:rPr lang="en-US" sz="1800" kern="100" dirty="0">
                  <a:solidFill>
                    <a:schemeClr val="bg1"/>
                  </a:solidFill>
                  <a:effectLst/>
                  <a:latin typeface="Calibri"/>
                  <a:ea typeface="Times New Roman" panose="02020603050405020304" pitchFamily="18" charset="0"/>
                  <a:cs typeface="Times New Roman"/>
                </a:rPr>
                <a:t> of performance and application of the ESC Guidelines according to GDMT through data collected in</a:t>
              </a:r>
              <a:r>
                <a:rPr lang="en-US" sz="1800" kern="100" dirty="0">
                  <a:solidFill>
                    <a:schemeClr val="bg1"/>
                  </a:solidFill>
                  <a:latin typeface="Calibri"/>
                  <a:ea typeface="Times New Roman" panose="02020603050405020304" pitchFamily="18" charset="0"/>
                  <a:cs typeface="Times New Roman"/>
                </a:rPr>
                <a:t> the ESC's </a:t>
              </a:r>
              <a:r>
                <a:rPr lang="en-US" sz="1800" kern="100" dirty="0">
                  <a:solidFill>
                    <a:schemeClr val="bg1"/>
                  </a:solidFill>
                  <a:effectLst/>
                  <a:latin typeface="Calibri"/>
                  <a:ea typeface="Times New Roman" panose="02020603050405020304" pitchFamily="18" charset="0"/>
                  <a:cs typeface="Times New Roman"/>
                </a:rPr>
                <a:t>GRASP</a:t>
              </a:r>
              <a:r>
                <a:rPr lang="en-US" sz="1800" kern="100" dirty="0">
                  <a:solidFill>
                    <a:schemeClr val="bg1"/>
                  </a:solidFill>
                  <a:latin typeface="Calibri"/>
                  <a:ea typeface="Times New Roman" panose="02020603050405020304" pitchFamily="18" charset="0"/>
                  <a:cs typeface="Times New Roman"/>
                </a:rPr>
                <a:t> (the new Global Registries And Surveys </a:t>
              </a:r>
              <a:r>
                <a:rPr lang="en-US" sz="1800" kern="100" dirty="0" err="1">
                  <a:solidFill>
                    <a:schemeClr val="bg1"/>
                  </a:solidFill>
                  <a:latin typeface="Calibri"/>
                  <a:ea typeface="Times New Roman" panose="02020603050405020304" pitchFamily="18" charset="0"/>
                  <a:cs typeface="Times New Roman"/>
                </a:rPr>
                <a:t>Programme</a:t>
              </a:r>
              <a:r>
                <a:rPr lang="en-US" sz="1800" kern="100" dirty="0">
                  <a:solidFill>
                    <a:schemeClr val="bg1"/>
                  </a:solidFill>
                  <a:latin typeface="Calibri"/>
                  <a:ea typeface="Times New Roman" panose="02020603050405020304" pitchFamily="18" charset="0"/>
                  <a:cs typeface="Times New Roman"/>
                </a:rPr>
                <a:t>). </a:t>
              </a:r>
              <a:r>
                <a:rPr lang="en-US" sz="1800" kern="100" dirty="0" err="1">
                  <a:solidFill>
                    <a:schemeClr val="bg1"/>
                  </a:solidFill>
                  <a:latin typeface="Calibri"/>
                  <a:ea typeface="Times New Roman" panose="02020603050405020304" pitchFamily="18" charset="0"/>
                  <a:cs typeface="Times New Roman"/>
                </a:rPr>
                <a:t>Centres</a:t>
              </a:r>
              <a:r>
                <a:rPr lang="en-US" sz="1800" kern="100" dirty="0">
                  <a:solidFill>
                    <a:schemeClr val="bg1"/>
                  </a:solidFill>
                  <a:latin typeface="Calibri"/>
                  <a:ea typeface="Times New Roman" panose="02020603050405020304" pitchFamily="18" charset="0"/>
                  <a:cs typeface="Times New Roman"/>
                </a:rPr>
                <a:t> applying are required to enroll in GRASP-HF.</a:t>
              </a:r>
              <a:endParaRPr lang="en-US" sz="1800" dirty="0">
                <a:solidFill>
                  <a:schemeClr val="bg1"/>
                </a:solidFill>
              </a:endParaRPr>
            </a:p>
          </p:txBody>
        </p:sp>
        <p:sp>
          <p:nvSpPr>
            <p:cNvPr id="23" name="TextBox 22">
              <a:extLst>
                <a:ext uri="{FF2B5EF4-FFF2-40B4-BE49-F238E27FC236}">
                  <a16:creationId xmlns:a16="http://schemas.microsoft.com/office/drawing/2014/main" id="{C01AA426-B888-01BF-1FD6-ADFDD6467BD7}"/>
                </a:ext>
              </a:extLst>
            </p:cNvPr>
            <p:cNvSpPr txBox="1"/>
            <p:nvPr/>
          </p:nvSpPr>
          <p:spPr>
            <a:xfrm>
              <a:off x="5269545" y="1467575"/>
              <a:ext cx="1187898" cy="307777"/>
            </a:xfrm>
            <a:prstGeom prst="rect">
              <a:avLst/>
            </a:prstGeom>
            <a:noFill/>
          </p:spPr>
          <p:txBody>
            <a:bodyPr wrap="square" lIns="0" tIns="0" rIns="0" bIns="0" rtlCol="0">
              <a:spAutoFit/>
            </a:bodyPr>
            <a:lstStyle/>
            <a:p>
              <a:r>
                <a:rPr lang="en-US" sz="2000" b="1" kern="100" dirty="0">
                  <a:solidFill>
                    <a:schemeClr val="bg1"/>
                  </a:solidFill>
                  <a:effectLst/>
                  <a:latin typeface="Calibri"/>
                  <a:ea typeface="Times New Roman" panose="02020603050405020304" pitchFamily="18" charset="0"/>
                  <a:cs typeface="Times New Roman"/>
                </a:rPr>
                <a:t>PHASE 2</a:t>
              </a:r>
              <a:endParaRPr lang="en-GB" sz="2000" b="1" kern="100" dirty="0">
                <a:solidFill>
                  <a:schemeClr val="bg1"/>
                </a:solidFill>
                <a:effectLst/>
                <a:latin typeface="Calibri"/>
                <a:ea typeface="Calibri" panose="020F0502020204030204" pitchFamily="34" charset="0"/>
                <a:cs typeface="Times New Roman"/>
              </a:endParaRPr>
            </a:p>
          </p:txBody>
        </p:sp>
        <p:cxnSp>
          <p:nvCxnSpPr>
            <p:cNvPr id="31" name="Straight Connector 30">
              <a:extLst>
                <a:ext uri="{FF2B5EF4-FFF2-40B4-BE49-F238E27FC236}">
                  <a16:creationId xmlns:a16="http://schemas.microsoft.com/office/drawing/2014/main" id="{1440EE1E-3818-302A-D58D-443735294365}"/>
                </a:ext>
              </a:extLst>
            </p:cNvPr>
            <p:cNvCxnSpPr>
              <a:cxnSpLocks/>
            </p:cNvCxnSpPr>
            <p:nvPr/>
          </p:nvCxnSpPr>
          <p:spPr>
            <a:xfrm flipH="1">
              <a:off x="5273418" y="1822704"/>
              <a:ext cx="2643809" cy="0"/>
            </a:xfrm>
            <a:prstGeom prst="line">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FC7A6485-BBE1-B45E-BD30-172046570084}"/>
                </a:ext>
              </a:extLst>
            </p:cNvPr>
            <p:cNvSpPr/>
            <p:nvPr/>
          </p:nvSpPr>
          <p:spPr>
            <a:xfrm>
              <a:off x="4760421" y="1457754"/>
              <a:ext cx="375743" cy="3757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46" name="Graphic 45" descr="Badge Tick with solid fill">
              <a:extLst>
                <a:ext uri="{FF2B5EF4-FFF2-40B4-BE49-F238E27FC236}">
                  <a16:creationId xmlns:a16="http://schemas.microsoft.com/office/drawing/2014/main" id="{055DA6F3-86EC-9BAE-BA4A-53B5B513FF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9658" y="1476306"/>
              <a:ext cx="337268" cy="337268"/>
            </a:xfrm>
            <a:prstGeom prst="rect">
              <a:avLst/>
            </a:prstGeom>
          </p:spPr>
        </p:pic>
      </p:grpSp>
    </p:spTree>
    <p:extLst>
      <p:ext uri="{BB962C8B-B14F-4D97-AF65-F5344CB8AC3E}">
        <p14:creationId xmlns:p14="http://schemas.microsoft.com/office/powerpoint/2010/main" val="36504878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F165A26A-4CD9-0FB1-4947-950F6D67E9D3}"/>
              </a:ext>
            </a:extLst>
          </p:cNvPr>
          <p:cNvGrpSpPr/>
          <p:nvPr/>
        </p:nvGrpSpPr>
        <p:grpSpPr>
          <a:xfrm flipH="1">
            <a:off x="6288499" y="1195354"/>
            <a:ext cx="2330358" cy="137913"/>
            <a:chOff x="368392" y="947448"/>
            <a:chExt cx="2330358" cy="137913"/>
          </a:xfrm>
        </p:grpSpPr>
        <p:cxnSp>
          <p:nvCxnSpPr>
            <p:cNvPr id="56" name="Straight Connector 55">
              <a:extLst>
                <a:ext uri="{FF2B5EF4-FFF2-40B4-BE49-F238E27FC236}">
                  <a16:creationId xmlns:a16="http://schemas.microsoft.com/office/drawing/2014/main" id="{F0E26548-B914-3420-C89C-382299DDA3A2}"/>
                </a:ext>
              </a:extLst>
            </p:cNvPr>
            <p:cNvCxnSpPr/>
            <p:nvPr/>
          </p:nvCxnSpPr>
          <p:spPr>
            <a:xfrm>
              <a:off x="368392" y="947448"/>
              <a:ext cx="2065622" cy="0"/>
            </a:xfrm>
            <a:prstGeom prst="line">
              <a:avLst/>
            </a:prstGeom>
            <a:ln w="952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04C7847-8B13-0C73-D50B-599EDF8196BC}"/>
                </a:ext>
              </a:extLst>
            </p:cNvPr>
            <p:cNvCxnSpPr>
              <a:cxnSpLocks/>
            </p:cNvCxnSpPr>
            <p:nvPr/>
          </p:nvCxnSpPr>
          <p:spPr>
            <a:xfrm>
              <a:off x="2434014" y="947448"/>
              <a:ext cx="264736" cy="137913"/>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A386808B-69BD-74C2-0743-B47D7BEE8D49}"/>
              </a:ext>
            </a:extLst>
          </p:cNvPr>
          <p:cNvGrpSpPr/>
          <p:nvPr/>
        </p:nvGrpSpPr>
        <p:grpSpPr>
          <a:xfrm flipH="1">
            <a:off x="6330113" y="3732904"/>
            <a:ext cx="2371633" cy="179445"/>
            <a:chOff x="368392" y="3938645"/>
            <a:chExt cx="2371633" cy="179445"/>
          </a:xfrm>
        </p:grpSpPr>
        <p:cxnSp>
          <p:nvCxnSpPr>
            <p:cNvPr id="59" name="Straight Connector 58">
              <a:extLst>
                <a:ext uri="{FF2B5EF4-FFF2-40B4-BE49-F238E27FC236}">
                  <a16:creationId xmlns:a16="http://schemas.microsoft.com/office/drawing/2014/main" id="{D309EBE1-B4B8-849A-0BFF-B39700694C6A}"/>
                </a:ext>
              </a:extLst>
            </p:cNvPr>
            <p:cNvCxnSpPr/>
            <p:nvPr/>
          </p:nvCxnSpPr>
          <p:spPr>
            <a:xfrm>
              <a:off x="368392" y="4118090"/>
              <a:ext cx="2065622" cy="0"/>
            </a:xfrm>
            <a:prstGeom prst="line">
              <a:avLst/>
            </a:prstGeom>
            <a:ln w="952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4EA1EC3-1DFD-5798-FD8D-2DB040B4A6B5}"/>
                </a:ext>
              </a:extLst>
            </p:cNvPr>
            <p:cNvCxnSpPr>
              <a:cxnSpLocks/>
            </p:cNvCxnSpPr>
            <p:nvPr/>
          </p:nvCxnSpPr>
          <p:spPr>
            <a:xfrm flipV="1">
              <a:off x="2434014" y="3938645"/>
              <a:ext cx="306011" cy="17944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CFAF90F1-F78A-DCB5-0D17-76DDE1493050}"/>
              </a:ext>
            </a:extLst>
          </p:cNvPr>
          <p:cNvSpPr txBox="1"/>
          <p:nvPr/>
        </p:nvSpPr>
        <p:spPr>
          <a:xfrm>
            <a:off x="368392" y="1303315"/>
            <a:ext cx="1986682" cy="738664"/>
          </a:xfrm>
          <a:prstGeom prst="rect">
            <a:avLst/>
          </a:prstGeom>
          <a:noFill/>
        </p:spPr>
        <p:txBody>
          <a:bodyPr wrap="square" lIns="0" tIns="0" rIns="0" bIns="0" rtlCol="0">
            <a:spAutoFit/>
          </a:bodyPr>
          <a:lstStyle/>
          <a:p>
            <a:pPr marL="213750" indent="-213750">
              <a:buClr>
                <a:srgbClr val="CB0102"/>
              </a:buClr>
              <a:buFont typeface="Arial" panose="020B0604020202020204" pitchFamily="34" charset="0"/>
              <a:buChar char="•"/>
            </a:pPr>
            <a:r>
              <a:rPr lang="en-US" sz="1200" dirty="0">
                <a:solidFill>
                  <a:schemeClr val="tx1">
                    <a:lumMod val="65000"/>
                    <a:lumOff val="35000"/>
                  </a:schemeClr>
                </a:solidFill>
                <a:latin typeface="Calibri" panose="020F0502020204030204"/>
              </a:rPr>
              <a:t>Identification of gaps in education and research</a:t>
            </a:r>
          </a:p>
          <a:p>
            <a:pPr marL="213750" indent="-213750">
              <a:buClr>
                <a:srgbClr val="CB0102"/>
              </a:buClr>
              <a:buFont typeface="Arial" panose="020B0604020202020204" pitchFamily="34" charset="0"/>
              <a:buChar char="•"/>
            </a:pPr>
            <a:r>
              <a:rPr lang="en-US" sz="1200" dirty="0">
                <a:solidFill>
                  <a:schemeClr val="tx1">
                    <a:lumMod val="65000"/>
                    <a:lumOff val="35000"/>
                  </a:schemeClr>
                </a:solidFill>
                <a:latin typeface="Calibri" panose="020F0502020204030204"/>
              </a:rPr>
              <a:t>Advise on future research and education</a:t>
            </a:r>
            <a:endParaRPr lang="en-US" sz="1200" dirty="0">
              <a:solidFill>
                <a:schemeClr val="tx1">
                  <a:lumMod val="65000"/>
                  <a:lumOff val="35000"/>
                </a:schemeClr>
              </a:solidFill>
            </a:endParaRPr>
          </a:p>
        </p:txBody>
      </p:sp>
      <p:grpSp>
        <p:nvGrpSpPr>
          <p:cNvPr id="32" name="Group 31">
            <a:extLst>
              <a:ext uri="{FF2B5EF4-FFF2-40B4-BE49-F238E27FC236}">
                <a16:creationId xmlns:a16="http://schemas.microsoft.com/office/drawing/2014/main" id="{F2301B98-116F-FD73-A701-92BC0A3FD5C2}"/>
              </a:ext>
            </a:extLst>
          </p:cNvPr>
          <p:cNvGrpSpPr/>
          <p:nvPr/>
        </p:nvGrpSpPr>
        <p:grpSpPr>
          <a:xfrm>
            <a:off x="375018" y="1195354"/>
            <a:ext cx="2353529" cy="163546"/>
            <a:chOff x="368392" y="947448"/>
            <a:chExt cx="2353529" cy="163546"/>
          </a:xfrm>
        </p:grpSpPr>
        <p:cxnSp>
          <p:nvCxnSpPr>
            <p:cNvPr id="17" name="Straight Connector 16">
              <a:extLst>
                <a:ext uri="{FF2B5EF4-FFF2-40B4-BE49-F238E27FC236}">
                  <a16:creationId xmlns:a16="http://schemas.microsoft.com/office/drawing/2014/main" id="{F5CF2F11-1913-A682-C1E7-C7D0BCA3BBDC}"/>
                </a:ext>
              </a:extLst>
            </p:cNvPr>
            <p:cNvCxnSpPr/>
            <p:nvPr/>
          </p:nvCxnSpPr>
          <p:spPr>
            <a:xfrm>
              <a:off x="368392" y="947448"/>
              <a:ext cx="2065622" cy="0"/>
            </a:xfrm>
            <a:prstGeom prst="line">
              <a:avLst/>
            </a:prstGeom>
            <a:ln w="952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0DBF639-FF9F-CB4D-8A5F-40D11E987C19}"/>
                </a:ext>
              </a:extLst>
            </p:cNvPr>
            <p:cNvCxnSpPr>
              <a:cxnSpLocks/>
            </p:cNvCxnSpPr>
            <p:nvPr/>
          </p:nvCxnSpPr>
          <p:spPr>
            <a:xfrm>
              <a:off x="2434014" y="947448"/>
              <a:ext cx="287907" cy="163546"/>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5AA08C68-624D-5985-2B2F-2CFE6B58B5BB}"/>
              </a:ext>
            </a:extLst>
          </p:cNvPr>
          <p:cNvSpPr txBox="1"/>
          <p:nvPr/>
        </p:nvSpPr>
        <p:spPr>
          <a:xfrm>
            <a:off x="368392" y="3068676"/>
            <a:ext cx="2065622" cy="738664"/>
          </a:xfrm>
          <a:prstGeom prst="rect">
            <a:avLst/>
          </a:prstGeom>
          <a:noFill/>
        </p:spPr>
        <p:txBody>
          <a:bodyPr wrap="square" lIns="0" tIns="0" rIns="0" bIns="0" rtlCol="0" anchor="t">
            <a:spAutoFit/>
          </a:bodyPr>
          <a:lstStyle/>
          <a:p>
            <a:pPr marL="213360" indent="-21336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Creation of a network of </a:t>
            </a:r>
            <a:br>
              <a:rPr lang="en-US" sz="1200">
                <a:latin typeface="Calibri" panose="020F0502020204030204"/>
              </a:rPr>
            </a:br>
            <a:r>
              <a:rPr lang="en-US" sz="1200">
                <a:solidFill>
                  <a:schemeClr val="tx1">
                    <a:lumMod val="65000"/>
                    <a:lumOff val="35000"/>
                  </a:schemeClr>
                </a:solidFill>
                <a:latin typeface="Calibri" panose="020F0502020204030204"/>
              </a:rPr>
              <a:t>HFA Quality of Care </a:t>
            </a:r>
            <a:r>
              <a:rPr lang="en-US" sz="1200" err="1">
                <a:solidFill>
                  <a:schemeClr val="tx1">
                    <a:lumMod val="65000"/>
                    <a:lumOff val="35000"/>
                  </a:schemeClr>
                </a:solidFill>
                <a:latin typeface="Calibri" panose="020F0502020204030204"/>
              </a:rPr>
              <a:t>Centres</a:t>
            </a:r>
            <a:r>
              <a:rPr lang="en-US" sz="1200">
                <a:solidFill>
                  <a:schemeClr val="tx1">
                    <a:lumMod val="65000"/>
                    <a:lumOff val="35000"/>
                  </a:schemeClr>
                </a:solidFill>
                <a:latin typeface="Calibri" panose="020F0502020204030204"/>
              </a:rPr>
              <a:t> </a:t>
            </a:r>
            <a:endParaRPr lang="en-US">
              <a:solidFill>
                <a:schemeClr val="tx1">
                  <a:lumMod val="65000"/>
                  <a:lumOff val="35000"/>
                </a:schemeClr>
              </a:solidFill>
            </a:endParaRPr>
          </a:p>
          <a:p>
            <a:pPr marL="213360" indent="-21336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Support individual </a:t>
            </a:r>
            <a:r>
              <a:rPr lang="en-US" sz="1200" err="1">
                <a:solidFill>
                  <a:schemeClr val="tx1">
                    <a:lumMod val="65000"/>
                    <a:lumOff val="35000"/>
                  </a:schemeClr>
                </a:solidFill>
                <a:latin typeface="Calibri" panose="020F0502020204030204"/>
              </a:rPr>
              <a:t>centres</a:t>
            </a:r>
            <a:r>
              <a:rPr lang="en-US" sz="1200">
                <a:solidFill>
                  <a:schemeClr val="tx1">
                    <a:lumMod val="65000"/>
                    <a:lumOff val="35000"/>
                  </a:schemeClr>
                </a:solidFill>
                <a:latin typeface="Calibri" panose="020F0502020204030204"/>
              </a:rPr>
              <a:t> in improving care</a:t>
            </a:r>
            <a:endParaRPr lang="en-US" sz="1200">
              <a:solidFill>
                <a:schemeClr val="tx1">
                  <a:lumMod val="65000"/>
                  <a:lumOff val="35000"/>
                </a:schemeClr>
              </a:solidFill>
              <a:latin typeface="Calibri" panose="020F0502020204030204"/>
              <a:ea typeface="Calibri"/>
              <a:cs typeface="Calibri"/>
            </a:endParaRPr>
          </a:p>
        </p:txBody>
      </p:sp>
      <p:grpSp>
        <p:nvGrpSpPr>
          <p:cNvPr id="31" name="Group 30">
            <a:extLst>
              <a:ext uri="{FF2B5EF4-FFF2-40B4-BE49-F238E27FC236}">
                <a16:creationId xmlns:a16="http://schemas.microsoft.com/office/drawing/2014/main" id="{191F971F-58DC-7C0C-A9D8-99BF16EB7D9E}"/>
              </a:ext>
            </a:extLst>
          </p:cNvPr>
          <p:cNvGrpSpPr/>
          <p:nvPr/>
        </p:nvGrpSpPr>
        <p:grpSpPr>
          <a:xfrm>
            <a:off x="352517" y="3732904"/>
            <a:ext cx="2353529" cy="179445"/>
            <a:chOff x="368392" y="3938645"/>
            <a:chExt cx="2353529" cy="179445"/>
          </a:xfrm>
        </p:grpSpPr>
        <p:cxnSp>
          <p:nvCxnSpPr>
            <p:cNvPr id="22" name="Straight Connector 21">
              <a:extLst>
                <a:ext uri="{FF2B5EF4-FFF2-40B4-BE49-F238E27FC236}">
                  <a16:creationId xmlns:a16="http://schemas.microsoft.com/office/drawing/2014/main" id="{3C0E09E0-5FC5-D20B-52C7-3725A69150FE}"/>
                </a:ext>
              </a:extLst>
            </p:cNvPr>
            <p:cNvCxnSpPr/>
            <p:nvPr/>
          </p:nvCxnSpPr>
          <p:spPr>
            <a:xfrm>
              <a:off x="368392" y="4118090"/>
              <a:ext cx="2065622" cy="0"/>
            </a:xfrm>
            <a:prstGeom prst="line">
              <a:avLst/>
            </a:prstGeom>
            <a:ln w="952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1DDC6E-2FB5-1468-AF98-17CC22EB22FE}"/>
                </a:ext>
              </a:extLst>
            </p:cNvPr>
            <p:cNvCxnSpPr>
              <a:cxnSpLocks/>
            </p:cNvCxnSpPr>
            <p:nvPr/>
          </p:nvCxnSpPr>
          <p:spPr>
            <a:xfrm flipV="1">
              <a:off x="2434014" y="3938645"/>
              <a:ext cx="287907" cy="17944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F2B4AB0C-D9BF-1D08-4945-2834B6ADA5E4}"/>
              </a:ext>
            </a:extLst>
          </p:cNvPr>
          <p:cNvSpPr txBox="1"/>
          <p:nvPr/>
        </p:nvSpPr>
        <p:spPr>
          <a:xfrm>
            <a:off x="6873231" y="1333267"/>
            <a:ext cx="1986682" cy="553998"/>
          </a:xfrm>
          <a:prstGeom prst="rect">
            <a:avLst/>
          </a:prstGeom>
          <a:noFill/>
        </p:spPr>
        <p:txBody>
          <a:bodyPr wrap="square" lIns="0" tIns="0" rIns="0" bIns="0" rtlCol="0">
            <a:spAutoFit/>
          </a:bodyPr>
          <a:lstStyle/>
          <a:p>
            <a:pPr marL="213750" indent="-21375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Verification of quality standards</a:t>
            </a:r>
          </a:p>
          <a:p>
            <a:pPr marL="213750" indent="-21375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Enrollment in GRASP</a:t>
            </a:r>
          </a:p>
        </p:txBody>
      </p:sp>
      <p:sp>
        <p:nvSpPr>
          <p:cNvPr id="40" name="TextBox 39">
            <a:extLst>
              <a:ext uri="{FF2B5EF4-FFF2-40B4-BE49-F238E27FC236}">
                <a16:creationId xmlns:a16="http://schemas.microsoft.com/office/drawing/2014/main" id="{0840B791-7935-FCEB-76EE-5490A002B0A1}"/>
              </a:ext>
            </a:extLst>
          </p:cNvPr>
          <p:cNvSpPr txBox="1"/>
          <p:nvPr/>
        </p:nvSpPr>
        <p:spPr>
          <a:xfrm>
            <a:off x="6873231" y="3068676"/>
            <a:ext cx="1986682" cy="738664"/>
          </a:xfrm>
          <a:prstGeom prst="rect">
            <a:avLst/>
          </a:prstGeom>
          <a:noFill/>
        </p:spPr>
        <p:txBody>
          <a:bodyPr wrap="square" lIns="0" tIns="0" rIns="0" bIns="0" rtlCol="0" anchor="t">
            <a:spAutoFit/>
          </a:bodyPr>
          <a:lstStyle/>
          <a:p>
            <a:pPr marL="213360" indent="-21336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Assessment of </a:t>
            </a:r>
            <a:r>
              <a:rPr lang="en-US" sz="1200" err="1">
                <a:solidFill>
                  <a:schemeClr val="tx1">
                    <a:lumMod val="65000"/>
                    <a:lumOff val="35000"/>
                  </a:schemeClr>
                </a:solidFill>
                <a:latin typeface="Calibri" panose="020F0502020204030204"/>
              </a:rPr>
              <a:t>centres</a:t>
            </a:r>
            <a:r>
              <a:rPr lang="en-US" sz="1200">
                <a:solidFill>
                  <a:schemeClr val="tx1">
                    <a:lumMod val="65000"/>
                    <a:lumOff val="35000"/>
                  </a:schemeClr>
                </a:solidFill>
                <a:latin typeface="Calibri" panose="020F0502020204030204"/>
              </a:rPr>
              <a:t> performance </a:t>
            </a:r>
            <a:endParaRPr lang="en-US">
              <a:solidFill>
                <a:schemeClr val="tx1">
                  <a:lumMod val="65000"/>
                  <a:lumOff val="35000"/>
                </a:schemeClr>
              </a:solidFill>
            </a:endParaRPr>
          </a:p>
          <a:p>
            <a:pPr marL="213360" indent="-21336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Verification of ESC Guidelines implementation</a:t>
            </a:r>
            <a:endParaRPr lang="en-US" sz="1200">
              <a:solidFill>
                <a:schemeClr val="tx1">
                  <a:lumMod val="65000"/>
                  <a:lumOff val="35000"/>
                </a:schemeClr>
              </a:solidFill>
              <a:latin typeface="Calibri" panose="020F0502020204030204"/>
              <a:ea typeface="Calibri"/>
              <a:cs typeface="Calibri"/>
            </a:endParaRPr>
          </a:p>
        </p:txBody>
      </p:sp>
      <p:pic>
        <p:nvPicPr>
          <p:cNvPr id="10" name="Picture 9">
            <a:extLst>
              <a:ext uri="{FF2B5EF4-FFF2-40B4-BE49-F238E27FC236}">
                <a16:creationId xmlns:a16="http://schemas.microsoft.com/office/drawing/2014/main" id="{3FFD4B2C-6D9F-B23E-DCD5-C52CB93445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04641" y="300293"/>
            <a:ext cx="4731631" cy="4731631"/>
          </a:xfrm>
          <a:prstGeom prst="rect">
            <a:avLst/>
          </a:prstGeom>
        </p:spPr>
      </p:pic>
      <p:sp>
        <p:nvSpPr>
          <p:cNvPr id="2" name="Rectangle 1">
            <a:extLst>
              <a:ext uri="{FF2B5EF4-FFF2-40B4-BE49-F238E27FC236}">
                <a16:creationId xmlns:a16="http://schemas.microsoft.com/office/drawing/2014/main" id="{5FE07339-6E3C-9E4C-DF07-1C4758F17B83}"/>
              </a:ext>
            </a:extLst>
          </p:cNvPr>
          <p:cNvSpPr/>
          <p:nvPr/>
        </p:nvSpPr>
        <p:spPr>
          <a:xfrm>
            <a:off x="7467599" y="69342"/>
            <a:ext cx="1617133" cy="922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0F97AA7-E310-BE3B-B510-711E55412439}"/>
              </a:ext>
            </a:extLst>
          </p:cNvPr>
          <p:cNvSpPr/>
          <p:nvPr/>
        </p:nvSpPr>
        <p:spPr>
          <a:xfrm>
            <a:off x="7467599" y="4132302"/>
            <a:ext cx="1617133" cy="922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7F602E-6301-EB53-EA13-CE5456C27088}"/>
              </a:ext>
            </a:extLst>
          </p:cNvPr>
          <p:cNvSpPr/>
          <p:nvPr/>
        </p:nvSpPr>
        <p:spPr>
          <a:xfrm>
            <a:off x="8467" y="4209157"/>
            <a:ext cx="1617133" cy="922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5CAFFF23-C4D7-1BA3-E3E8-4AE0EAF4DE4D}"/>
              </a:ext>
            </a:extLst>
          </p:cNvPr>
          <p:cNvSpPr>
            <a:spLocks noGrp="1"/>
          </p:cNvSpPr>
          <p:nvPr>
            <p:ph type="body" sz="quarter" idx="10"/>
          </p:nvPr>
        </p:nvSpPr>
        <p:spPr>
          <a:xfrm>
            <a:off x="324619" y="339502"/>
            <a:ext cx="2537851" cy="427224"/>
          </a:xfrm>
        </p:spPr>
        <p:txBody>
          <a:bodyPr/>
          <a:lstStyle/>
          <a:p>
            <a:r>
              <a:rPr lang="en-US" sz="2800" b="1" dirty="0" err="1">
                <a:solidFill>
                  <a:srgbClr val="AE1022"/>
                </a:solidFill>
                <a:latin typeface="Calibri"/>
                <a:cs typeface="Calibri"/>
              </a:rPr>
              <a:t>ICARe</a:t>
            </a:r>
            <a:r>
              <a:rPr lang="en-US" sz="2800" b="1" dirty="0">
                <a:solidFill>
                  <a:srgbClr val="AE1022"/>
                </a:solidFill>
                <a:latin typeface="Calibri"/>
                <a:cs typeface="Calibri"/>
              </a:rPr>
              <a:t>-HF </a:t>
            </a:r>
            <a:r>
              <a:rPr lang="en-US" sz="2800" dirty="0">
                <a:solidFill>
                  <a:srgbClr val="AE1022"/>
                </a:solidFill>
                <a:latin typeface="Calibri"/>
                <a:cs typeface="Calibri"/>
              </a:rPr>
              <a:t>cycle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42101D-1FDF-8C23-0948-6A9E6458E1DE}"/>
              </a:ext>
            </a:extLst>
          </p:cNvPr>
          <p:cNvGrpSpPr/>
          <p:nvPr/>
        </p:nvGrpSpPr>
        <p:grpSpPr>
          <a:xfrm>
            <a:off x="0" y="1099675"/>
            <a:ext cx="4952514" cy="2990770"/>
            <a:chOff x="1" y="1099675"/>
            <a:chExt cx="4952514" cy="2990770"/>
          </a:xfrm>
        </p:grpSpPr>
        <p:pic>
          <p:nvPicPr>
            <p:cNvPr id="6" name="Picture 5" descr="A diagram of a circle with text&#10;&#10;Description automatically generated">
              <a:extLst>
                <a:ext uri="{FF2B5EF4-FFF2-40B4-BE49-F238E27FC236}">
                  <a16:creationId xmlns:a16="http://schemas.microsoft.com/office/drawing/2014/main" id="{9B56AA02-38F1-098E-FBFA-AB31C9082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01" y="1475197"/>
              <a:ext cx="4492487" cy="2615248"/>
            </a:xfrm>
            <a:prstGeom prst="rect">
              <a:avLst/>
            </a:prstGeom>
          </p:spPr>
        </p:pic>
        <p:sp>
          <p:nvSpPr>
            <p:cNvPr id="7" name="Text Placeholder 1">
              <a:extLst>
                <a:ext uri="{FF2B5EF4-FFF2-40B4-BE49-F238E27FC236}">
                  <a16:creationId xmlns:a16="http://schemas.microsoft.com/office/drawing/2014/main" id="{C67608E5-4DD2-51B3-AFEF-7C0FE626B460}"/>
                </a:ext>
              </a:extLst>
            </p:cNvPr>
            <p:cNvSpPr txBox="1">
              <a:spLocks/>
            </p:cNvSpPr>
            <p:nvPr/>
          </p:nvSpPr>
          <p:spPr>
            <a:xfrm>
              <a:off x="1" y="1099675"/>
              <a:ext cx="495251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2400" b="1" dirty="0" err="1">
                  <a:solidFill>
                    <a:srgbClr val="AE1022"/>
                  </a:solidFill>
                  <a:latin typeface="Calibri"/>
                  <a:ea typeface="Calibri"/>
                  <a:cs typeface="Calibri"/>
                </a:rPr>
                <a:t>ICARe</a:t>
              </a:r>
              <a:r>
                <a:rPr lang="en-GB" sz="2400" b="1" dirty="0">
                  <a:solidFill>
                    <a:srgbClr val="AE1022"/>
                  </a:solidFill>
                  <a:latin typeface="Calibri"/>
                  <a:ea typeface="Calibri"/>
                  <a:cs typeface="Calibri"/>
                </a:rPr>
                <a:t>-HF Programme</a:t>
              </a:r>
              <a:endParaRPr lang="en-US" sz="2400" dirty="0">
                <a:solidFill>
                  <a:srgbClr val="AE1022"/>
                </a:solidFill>
                <a:highlight>
                  <a:srgbClr val="FFFF00"/>
                </a:highlight>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DC843BC3-839E-EE2E-F22E-F3FD7C6982AD}"/>
              </a:ext>
            </a:extLst>
          </p:cNvPr>
          <p:cNvGrpSpPr/>
          <p:nvPr/>
        </p:nvGrpSpPr>
        <p:grpSpPr>
          <a:xfrm>
            <a:off x="4952527" y="1099675"/>
            <a:ext cx="4174434" cy="2990770"/>
            <a:chOff x="4952527" y="1099675"/>
            <a:chExt cx="4174434" cy="2990770"/>
          </a:xfrm>
        </p:grpSpPr>
        <p:sp>
          <p:nvSpPr>
            <p:cNvPr id="11" name="Text Placeholder 1">
              <a:extLst>
                <a:ext uri="{FF2B5EF4-FFF2-40B4-BE49-F238E27FC236}">
                  <a16:creationId xmlns:a16="http://schemas.microsoft.com/office/drawing/2014/main" id="{D0A07E3B-A292-E676-0151-A61DE3C6F27B}"/>
                </a:ext>
              </a:extLst>
            </p:cNvPr>
            <p:cNvSpPr txBox="1">
              <a:spLocks/>
            </p:cNvSpPr>
            <p:nvPr/>
          </p:nvSpPr>
          <p:spPr>
            <a:xfrm>
              <a:off x="4952527" y="1099675"/>
              <a:ext cx="417443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2400" b="1" dirty="0">
                  <a:solidFill>
                    <a:srgbClr val="AE1022"/>
                  </a:solidFill>
                  <a:latin typeface="Calibri"/>
                  <a:ea typeface="Calibri"/>
                  <a:cs typeface="Calibri"/>
                </a:rPr>
                <a:t>GRASP-HF Snapshot</a:t>
              </a:r>
              <a:endParaRPr lang="en-US" sz="2400" dirty="0">
                <a:solidFill>
                  <a:srgbClr val="AE1022"/>
                </a:solidFill>
                <a:highlight>
                  <a:srgbClr val="FFFF00"/>
                </a:highligh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36795433-E4E9-0A12-CC53-4D06D1F66520}"/>
                </a:ext>
              </a:extLst>
            </p:cNvPr>
            <p:cNvPicPr>
              <a:picLocks noChangeAspect="1"/>
            </p:cNvPicPr>
            <p:nvPr/>
          </p:nvPicPr>
          <p:blipFill>
            <a:blip r:embed="rId3"/>
            <a:stretch>
              <a:fillRect/>
            </a:stretch>
          </p:blipFill>
          <p:spPr>
            <a:xfrm>
              <a:off x="5960744" y="1596531"/>
              <a:ext cx="2157999" cy="2493914"/>
            </a:xfrm>
            <a:prstGeom prst="rect">
              <a:avLst/>
            </a:prstGeom>
            <a:effectLst>
              <a:outerShdw blurRad="50800" dist="38100" dir="2700000" algn="tl" rotWithShape="0">
                <a:prstClr val="black">
                  <a:alpha val="20000"/>
                </a:prstClr>
              </a:outerShdw>
            </a:effectLst>
          </p:spPr>
        </p:pic>
      </p:grpSp>
      <p:sp>
        <p:nvSpPr>
          <p:cNvPr id="17" name="Right Arrow 16">
            <a:extLst>
              <a:ext uri="{FF2B5EF4-FFF2-40B4-BE49-F238E27FC236}">
                <a16:creationId xmlns:a16="http://schemas.microsoft.com/office/drawing/2014/main" id="{BBC72A30-7CD4-250E-B485-E8F5B4EDF55C}"/>
              </a:ext>
            </a:extLst>
          </p:cNvPr>
          <p:cNvSpPr/>
          <p:nvPr/>
        </p:nvSpPr>
        <p:spPr>
          <a:xfrm>
            <a:off x="4878694" y="2039820"/>
            <a:ext cx="626596" cy="531930"/>
          </a:xfrm>
          <a:prstGeom prst="rightArrow">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42630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CE81DAB-8421-2AC2-9A05-E284B3CE4F07}"/>
              </a:ext>
            </a:extLst>
          </p:cNvPr>
          <p:cNvSpPr txBox="1">
            <a:spLocks/>
          </p:cNvSpPr>
          <p:nvPr/>
        </p:nvSpPr>
        <p:spPr>
          <a:xfrm>
            <a:off x="3396976" y="658685"/>
            <a:ext cx="2078065" cy="609856"/>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000"/>
              </a:lnSpc>
            </a:pPr>
            <a:r>
              <a:rPr lang="en-GB" sz="1800" b="1" dirty="0">
                <a:solidFill>
                  <a:srgbClr val="C00000"/>
                </a:solidFill>
                <a:latin typeface="Calibri"/>
                <a:ea typeface="Calibri"/>
                <a:cs typeface="Calibri"/>
              </a:rPr>
              <a:t>Generalizability</a:t>
            </a:r>
          </a:p>
          <a:p>
            <a:pPr>
              <a:lnSpc>
                <a:spcPts val="2000"/>
              </a:lnSpc>
            </a:pPr>
            <a:r>
              <a:rPr lang="en-GB" sz="1800" b="1" dirty="0">
                <a:solidFill>
                  <a:schemeClr val="tx1">
                    <a:lumMod val="65000"/>
                    <a:lumOff val="35000"/>
                  </a:schemeClr>
                </a:solidFill>
                <a:latin typeface="Calibri"/>
                <a:cs typeface="Calibri"/>
              </a:rPr>
              <a:t>External validity</a:t>
            </a:r>
            <a:endParaRPr lang="en-US" sz="18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0" name="Text Placeholder 1">
            <a:extLst>
              <a:ext uri="{FF2B5EF4-FFF2-40B4-BE49-F238E27FC236}">
                <a16:creationId xmlns:a16="http://schemas.microsoft.com/office/drawing/2014/main" id="{52E3EE70-185B-92F7-D51D-17E0ECB4431C}"/>
              </a:ext>
            </a:extLst>
          </p:cNvPr>
          <p:cNvSpPr txBox="1">
            <a:spLocks/>
          </p:cNvSpPr>
          <p:nvPr/>
        </p:nvSpPr>
        <p:spPr>
          <a:xfrm>
            <a:off x="6520309" y="2458376"/>
            <a:ext cx="2078065" cy="609856"/>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000"/>
              </a:lnSpc>
            </a:pPr>
            <a:r>
              <a:rPr lang="en-GB" sz="1800" b="1" dirty="0">
                <a:solidFill>
                  <a:srgbClr val="C00000"/>
                </a:solidFill>
                <a:latin typeface="Calibri"/>
                <a:ea typeface="Calibri"/>
                <a:cs typeface="Calibri"/>
              </a:rPr>
              <a:t>Reliability</a:t>
            </a:r>
          </a:p>
          <a:p>
            <a:pPr>
              <a:lnSpc>
                <a:spcPts val="2000"/>
              </a:lnSpc>
            </a:pPr>
            <a:r>
              <a:rPr lang="en-GB" sz="1800" b="1" dirty="0">
                <a:solidFill>
                  <a:schemeClr val="tx1">
                    <a:lumMod val="65000"/>
                    <a:lumOff val="35000"/>
                  </a:schemeClr>
                </a:solidFill>
                <a:latin typeface="Calibri"/>
                <a:cs typeface="Calibri"/>
              </a:rPr>
              <a:t>Internal validity</a:t>
            </a:r>
            <a:endParaRPr lang="en-US" sz="18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6" name="Picture 15" descr="A diagram of a circular structure&#10;&#10;Description automatically generated with medium confidence">
            <a:extLst>
              <a:ext uri="{FF2B5EF4-FFF2-40B4-BE49-F238E27FC236}">
                <a16:creationId xmlns:a16="http://schemas.microsoft.com/office/drawing/2014/main" id="{59D882C2-34C8-B0F6-1221-1A91D678D4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195" y="939800"/>
            <a:ext cx="3276600" cy="3263900"/>
          </a:xfrm>
          <a:prstGeom prst="rect">
            <a:avLst/>
          </a:prstGeom>
          <a:effectLst>
            <a:outerShdw blurRad="50800" dist="50800" dir="2700000" algn="tl" rotWithShape="0">
              <a:prstClr val="black">
                <a:alpha val="40000"/>
              </a:prstClr>
            </a:outerShdw>
          </a:effectLst>
        </p:spPr>
      </p:pic>
      <p:pic>
        <p:nvPicPr>
          <p:cNvPr id="18" name="Picture 17" descr="A yellow gear with a white circle with a white circle with a red heart and a white circle with black text&#10;&#10;Description automatically generated">
            <a:extLst>
              <a:ext uri="{FF2B5EF4-FFF2-40B4-BE49-F238E27FC236}">
                <a16:creationId xmlns:a16="http://schemas.microsoft.com/office/drawing/2014/main" id="{B7A1398D-5101-C466-653E-75C93A3EF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216" y="1809614"/>
            <a:ext cx="2349500" cy="2336800"/>
          </a:xfrm>
          <a:prstGeom prst="rect">
            <a:avLst/>
          </a:prstGeom>
          <a:effectLst>
            <a:outerShdw blurRad="50800" dist="38100" dir="2700000" algn="tl" rotWithShape="0">
              <a:prstClr val="black">
                <a:alpha val="40000"/>
              </a:prstClr>
            </a:outerShdw>
          </a:effectLst>
        </p:spPr>
      </p:pic>
      <p:grpSp>
        <p:nvGrpSpPr>
          <p:cNvPr id="35" name="Group 34">
            <a:extLst>
              <a:ext uri="{FF2B5EF4-FFF2-40B4-BE49-F238E27FC236}">
                <a16:creationId xmlns:a16="http://schemas.microsoft.com/office/drawing/2014/main" id="{6CA8B369-3A7B-F544-5255-43530FEDA0AA}"/>
              </a:ext>
            </a:extLst>
          </p:cNvPr>
          <p:cNvGrpSpPr/>
          <p:nvPr/>
        </p:nvGrpSpPr>
        <p:grpSpPr>
          <a:xfrm>
            <a:off x="3918857" y="1549656"/>
            <a:ext cx="2505299" cy="908720"/>
            <a:chOff x="3873417" y="1544825"/>
            <a:chExt cx="2505299" cy="908720"/>
          </a:xfrm>
        </p:grpSpPr>
        <p:cxnSp>
          <p:nvCxnSpPr>
            <p:cNvPr id="23" name="Straight Arrow Connector 22">
              <a:extLst>
                <a:ext uri="{FF2B5EF4-FFF2-40B4-BE49-F238E27FC236}">
                  <a16:creationId xmlns:a16="http://schemas.microsoft.com/office/drawing/2014/main" id="{6EB6A31B-54EA-5111-BA77-AFBB8865ABFD}"/>
                </a:ext>
              </a:extLst>
            </p:cNvPr>
            <p:cNvCxnSpPr>
              <a:cxnSpLocks/>
            </p:cNvCxnSpPr>
            <p:nvPr/>
          </p:nvCxnSpPr>
          <p:spPr>
            <a:xfrm flipH="1">
              <a:off x="3873417" y="1544825"/>
              <a:ext cx="2505299"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E31AAB-2D7B-4387-64E9-08EC28D726E0}"/>
                </a:ext>
              </a:extLst>
            </p:cNvPr>
            <p:cNvCxnSpPr/>
            <p:nvPr/>
          </p:nvCxnSpPr>
          <p:spPr>
            <a:xfrm>
              <a:off x="6378716" y="1544825"/>
              <a:ext cx="0" cy="90872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9246D5-24E4-AE39-A569-DE2DCAEF17B5}"/>
                </a:ext>
              </a:extLst>
            </p:cNvPr>
            <p:cNvCxnSpPr>
              <a:cxnSpLocks/>
            </p:cNvCxnSpPr>
            <p:nvPr/>
          </p:nvCxnSpPr>
          <p:spPr>
            <a:xfrm flipH="1">
              <a:off x="6122504" y="2453545"/>
              <a:ext cx="256212" cy="0"/>
            </a:xfrm>
            <a:prstGeom prst="line">
              <a:avLst/>
            </a:prstGeom>
            <a:ln w="12700">
              <a:solidFill>
                <a:srgbClr val="C00000"/>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879028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49" presetClass="entr" presetSubtype="0" decel="10000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2000" fill="hold"/>
                                        <p:tgtEl>
                                          <p:spTgt spid="18"/>
                                        </p:tgtEl>
                                        <p:attrNameLst>
                                          <p:attrName>ppt_w</p:attrName>
                                        </p:attrNameLst>
                                      </p:cBhvr>
                                      <p:tavLst>
                                        <p:tav tm="0">
                                          <p:val>
                                            <p:fltVal val="0"/>
                                          </p:val>
                                        </p:tav>
                                        <p:tav tm="100000">
                                          <p:val>
                                            <p:strVal val="#ppt_w"/>
                                          </p:val>
                                        </p:tav>
                                      </p:tavLst>
                                    </p:anim>
                                    <p:anim calcmode="lin" valueType="num">
                                      <p:cBhvr>
                                        <p:cTn id="16" dur="2000" fill="hold"/>
                                        <p:tgtEl>
                                          <p:spTgt spid="18"/>
                                        </p:tgtEl>
                                        <p:attrNameLst>
                                          <p:attrName>ppt_h</p:attrName>
                                        </p:attrNameLst>
                                      </p:cBhvr>
                                      <p:tavLst>
                                        <p:tav tm="0">
                                          <p:val>
                                            <p:fltVal val="0"/>
                                          </p:val>
                                        </p:tav>
                                        <p:tav tm="100000">
                                          <p:val>
                                            <p:strVal val="#ppt_h"/>
                                          </p:val>
                                        </p:tav>
                                      </p:tavLst>
                                    </p:anim>
                                    <p:anim calcmode="lin" valueType="num">
                                      <p:cBhvr>
                                        <p:cTn id="17" dur="2000" fill="hold"/>
                                        <p:tgtEl>
                                          <p:spTgt spid="18"/>
                                        </p:tgtEl>
                                        <p:attrNameLst>
                                          <p:attrName>style.rotation</p:attrName>
                                        </p:attrNameLst>
                                      </p:cBhvr>
                                      <p:tavLst>
                                        <p:tav tm="0">
                                          <p:val>
                                            <p:fltVal val="360"/>
                                          </p:val>
                                        </p:tav>
                                        <p:tav tm="100000">
                                          <p:val>
                                            <p:fltVal val="0"/>
                                          </p:val>
                                        </p:tav>
                                      </p:tavLst>
                                    </p:anim>
                                    <p:animEffect transition="in" filter="fade">
                                      <p:cBhvr>
                                        <p:cTn id="18" dur="2000"/>
                                        <p:tgtEl>
                                          <p:spTgt spid="18"/>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childTnLst>
                          </p:cTn>
                        </p:par>
                        <p:par>
                          <p:cTn id="23" fill="hold">
                            <p:stCondLst>
                              <p:cond delay="5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ircular structure&#10;&#10;Description automatically generated with medium confidence">
            <a:extLst>
              <a:ext uri="{FF2B5EF4-FFF2-40B4-BE49-F238E27FC236}">
                <a16:creationId xmlns:a16="http://schemas.microsoft.com/office/drawing/2014/main" id="{BD69D25A-B5F4-EA27-1A9D-44EAEC02F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800" y="939800"/>
            <a:ext cx="3276600" cy="3263900"/>
          </a:xfrm>
          <a:prstGeom prst="rect">
            <a:avLst/>
          </a:prstGeom>
          <a:effectLst>
            <a:outerShdw blurRad="50800" dist="50800" dir="2700000" algn="tl" rotWithShape="0">
              <a:prstClr val="black">
                <a:alpha val="40000"/>
              </a:prstClr>
            </a:outerShdw>
          </a:effectLst>
        </p:spPr>
      </p:pic>
      <p:pic>
        <p:nvPicPr>
          <p:cNvPr id="9" name="Picture 8" descr="A yellow gear with a white circle with a white circle with a red heart and a white circle with black text&#10;&#10;Description automatically generated">
            <a:extLst>
              <a:ext uri="{FF2B5EF4-FFF2-40B4-BE49-F238E27FC236}">
                <a16:creationId xmlns:a16="http://schemas.microsoft.com/office/drawing/2014/main" id="{3F06B8CD-0153-1017-5476-D39462D357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400" y="1809614"/>
            <a:ext cx="2349500" cy="2336800"/>
          </a:xfrm>
          <a:prstGeom prst="rect">
            <a:avLst/>
          </a:prstGeom>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FBC7CB14-1B68-2762-CE68-E6EAFAEFBA8E}"/>
              </a:ext>
            </a:extLst>
          </p:cNvPr>
          <p:cNvGrpSpPr/>
          <p:nvPr/>
        </p:nvGrpSpPr>
        <p:grpSpPr>
          <a:xfrm>
            <a:off x="3904175" y="1549656"/>
            <a:ext cx="2505299" cy="908720"/>
            <a:chOff x="3873417" y="1544825"/>
            <a:chExt cx="2505299" cy="908720"/>
          </a:xfrm>
        </p:grpSpPr>
        <p:cxnSp>
          <p:nvCxnSpPr>
            <p:cNvPr id="11" name="Straight Arrow Connector 10">
              <a:extLst>
                <a:ext uri="{FF2B5EF4-FFF2-40B4-BE49-F238E27FC236}">
                  <a16:creationId xmlns:a16="http://schemas.microsoft.com/office/drawing/2014/main" id="{2510C251-A090-0760-20DA-E0DDFEEBEB77}"/>
                </a:ext>
              </a:extLst>
            </p:cNvPr>
            <p:cNvCxnSpPr>
              <a:cxnSpLocks/>
            </p:cNvCxnSpPr>
            <p:nvPr/>
          </p:nvCxnSpPr>
          <p:spPr>
            <a:xfrm flipH="1">
              <a:off x="3873417" y="1544825"/>
              <a:ext cx="2505299"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3EE1BF-D47E-0BF5-F3F5-BC25F31462B1}"/>
                </a:ext>
              </a:extLst>
            </p:cNvPr>
            <p:cNvCxnSpPr/>
            <p:nvPr/>
          </p:nvCxnSpPr>
          <p:spPr>
            <a:xfrm>
              <a:off x="6378716" y="1544825"/>
              <a:ext cx="0" cy="90872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B1B3E2-14DB-E28E-8A16-BD385586C39C}"/>
                </a:ext>
              </a:extLst>
            </p:cNvPr>
            <p:cNvCxnSpPr>
              <a:cxnSpLocks/>
            </p:cNvCxnSpPr>
            <p:nvPr/>
          </p:nvCxnSpPr>
          <p:spPr>
            <a:xfrm flipH="1">
              <a:off x="6122504" y="2453545"/>
              <a:ext cx="256212" cy="0"/>
            </a:xfrm>
            <a:prstGeom prst="line">
              <a:avLst/>
            </a:prstGeom>
            <a:ln w="12700">
              <a:solidFill>
                <a:srgbClr val="C00000"/>
              </a:solidFill>
              <a:tailEnd type="ova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729CF4B-576B-61F2-8CD9-74F281927E7D}"/>
              </a:ext>
            </a:extLst>
          </p:cNvPr>
          <p:cNvGrpSpPr/>
          <p:nvPr/>
        </p:nvGrpSpPr>
        <p:grpSpPr>
          <a:xfrm>
            <a:off x="6472986" y="2487711"/>
            <a:ext cx="765462" cy="1131491"/>
            <a:chOff x="5772051" y="2635383"/>
            <a:chExt cx="765462" cy="1131491"/>
          </a:xfrm>
        </p:grpSpPr>
        <p:grpSp>
          <p:nvGrpSpPr>
            <p:cNvPr id="26" name="Group 25">
              <a:extLst>
                <a:ext uri="{FF2B5EF4-FFF2-40B4-BE49-F238E27FC236}">
                  <a16:creationId xmlns:a16="http://schemas.microsoft.com/office/drawing/2014/main" id="{C208ACD5-A4A5-2603-776A-DACFD13FC096}"/>
                </a:ext>
              </a:extLst>
            </p:cNvPr>
            <p:cNvGrpSpPr/>
            <p:nvPr/>
          </p:nvGrpSpPr>
          <p:grpSpPr>
            <a:xfrm>
              <a:off x="5772051" y="2924159"/>
              <a:ext cx="419335" cy="842715"/>
              <a:chOff x="6497352" y="2570418"/>
              <a:chExt cx="419335" cy="842715"/>
            </a:xfrm>
          </p:grpSpPr>
          <p:cxnSp>
            <p:nvCxnSpPr>
              <p:cNvPr id="16" name="Straight Arrow Connector 15">
                <a:extLst>
                  <a:ext uri="{FF2B5EF4-FFF2-40B4-BE49-F238E27FC236}">
                    <a16:creationId xmlns:a16="http://schemas.microsoft.com/office/drawing/2014/main" id="{E67B3DC3-F2CD-763A-2769-BAB2ECDA9FF5}"/>
                  </a:ext>
                </a:extLst>
              </p:cNvPr>
              <p:cNvCxnSpPr>
                <a:cxnSpLocks/>
              </p:cNvCxnSpPr>
              <p:nvPr/>
            </p:nvCxnSpPr>
            <p:spPr>
              <a:xfrm flipV="1">
                <a:off x="6916687" y="2570418"/>
                <a:ext cx="0" cy="838831"/>
              </a:xfrm>
              <a:prstGeom prst="straightConnector1">
                <a:avLst/>
              </a:prstGeom>
              <a:ln w="12700">
                <a:solidFill>
                  <a:srgbClr val="F9A9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C9C083-CC1A-BD03-D843-EA482BD75A0C}"/>
                  </a:ext>
                </a:extLst>
              </p:cNvPr>
              <p:cNvCxnSpPr>
                <a:cxnSpLocks/>
              </p:cNvCxnSpPr>
              <p:nvPr/>
            </p:nvCxnSpPr>
            <p:spPr>
              <a:xfrm flipH="1">
                <a:off x="6497352" y="3413133"/>
                <a:ext cx="419335" cy="0"/>
              </a:xfrm>
              <a:prstGeom prst="line">
                <a:avLst/>
              </a:prstGeom>
              <a:ln w="12700">
                <a:solidFill>
                  <a:srgbClr val="F9A900"/>
                </a:solidFill>
                <a:tailEnd type="oval"/>
              </a:ln>
            </p:spPr>
            <p:style>
              <a:lnRef idx="1">
                <a:schemeClr val="accent1"/>
              </a:lnRef>
              <a:fillRef idx="0">
                <a:schemeClr val="accent1"/>
              </a:fillRef>
              <a:effectRef idx="0">
                <a:schemeClr val="accent1"/>
              </a:effectRef>
              <a:fontRef idx="minor">
                <a:schemeClr val="tx1"/>
              </a:fontRef>
            </p:style>
          </p:cxnSp>
        </p:grpSp>
        <p:sp>
          <p:nvSpPr>
            <p:cNvPr id="28" name="Text Placeholder 1">
              <a:extLst>
                <a:ext uri="{FF2B5EF4-FFF2-40B4-BE49-F238E27FC236}">
                  <a16:creationId xmlns:a16="http://schemas.microsoft.com/office/drawing/2014/main" id="{7AF12022-D70A-CE7F-C5A7-8A29A0EA1E90}"/>
                </a:ext>
              </a:extLst>
            </p:cNvPr>
            <p:cNvSpPr txBox="1">
              <a:spLocks/>
            </p:cNvSpPr>
            <p:nvPr/>
          </p:nvSpPr>
          <p:spPr>
            <a:xfrm>
              <a:off x="5867965" y="2635383"/>
              <a:ext cx="669548" cy="222382"/>
            </a:xfrm>
            <a:prstGeom prst="rect">
              <a:avLst/>
            </a:prstGeom>
          </p:spPr>
          <p:txBody>
            <a:bodyPr lIns="0" tIns="0" rIns="0" bIns="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ts val="2000"/>
                </a:lnSpc>
              </a:pPr>
              <a:r>
                <a:rPr lang="en-GB" sz="1400" b="1" dirty="0">
                  <a:solidFill>
                    <a:schemeClr val="tx1">
                      <a:lumMod val="65000"/>
                      <a:lumOff val="35000"/>
                    </a:schemeClr>
                  </a:solidFill>
                  <a:latin typeface="Calibri"/>
                  <a:ea typeface="Calibri"/>
                  <a:cs typeface="Calibri"/>
                </a:rPr>
                <a:t>NHFSs</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6C0B5E77-C327-60CE-B8AB-19D58A1CFCB5}"/>
              </a:ext>
            </a:extLst>
          </p:cNvPr>
          <p:cNvGrpSpPr/>
          <p:nvPr/>
        </p:nvGrpSpPr>
        <p:grpSpPr>
          <a:xfrm>
            <a:off x="6472271" y="1574887"/>
            <a:ext cx="1804966" cy="2248081"/>
            <a:chOff x="5771336" y="1722559"/>
            <a:chExt cx="1804966" cy="2248081"/>
          </a:xfrm>
        </p:grpSpPr>
        <p:grpSp>
          <p:nvGrpSpPr>
            <p:cNvPr id="27" name="Group 26">
              <a:extLst>
                <a:ext uri="{FF2B5EF4-FFF2-40B4-BE49-F238E27FC236}">
                  <a16:creationId xmlns:a16="http://schemas.microsoft.com/office/drawing/2014/main" id="{717EC4C7-2EAE-6492-8883-EADF9D3F9CB8}"/>
                </a:ext>
              </a:extLst>
            </p:cNvPr>
            <p:cNvGrpSpPr/>
            <p:nvPr/>
          </p:nvGrpSpPr>
          <p:grpSpPr>
            <a:xfrm>
              <a:off x="5771336" y="2305909"/>
              <a:ext cx="1237183" cy="1664731"/>
              <a:chOff x="6497352" y="2140287"/>
              <a:chExt cx="1237183" cy="1664731"/>
            </a:xfrm>
          </p:grpSpPr>
          <p:cxnSp>
            <p:nvCxnSpPr>
              <p:cNvPr id="22" name="Straight Arrow Connector 21">
                <a:extLst>
                  <a:ext uri="{FF2B5EF4-FFF2-40B4-BE49-F238E27FC236}">
                    <a16:creationId xmlns:a16="http://schemas.microsoft.com/office/drawing/2014/main" id="{E7966646-BD05-98E9-05BF-7792FD568407}"/>
                  </a:ext>
                </a:extLst>
              </p:cNvPr>
              <p:cNvCxnSpPr>
                <a:cxnSpLocks/>
              </p:cNvCxnSpPr>
              <p:nvPr/>
            </p:nvCxnSpPr>
            <p:spPr>
              <a:xfrm flipV="1">
                <a:off x="7734535" y="2140287"/>
                <a:ext cx="0" cy="1660847"/>
              </a:xfrm>
              <a:prstGeom prst="straightConnector1">
                <a:avLst/>
              </a:prstGeom>
              <a:ln w="12700">
                <a:solidFill>
                  <a:srgbClr val="F9A9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CC97867-C7F7-881D-3B4C-71A74717D262}"/>
                  </a:ext>
                </a:extLst>
              </p:cNvPr>
              <p:cNvCxnSpPr>
                <a:cxnSpLocks/>
              </p:cNvCxnSpPr>
              <p:nvPr/>
            </p:nvCxnSpPr>
            <p:spPr>
              <a:xfrm flipH="1">
                <a:off x="6497352" y="3805018"/>
                <a:ext cx="1237183" cy="0"/>
              </a:xfrm>
              <a:prstGeom prst="line">
                <a:avLst/>
              </a:prstGeom>
              <a:ln w="12700">
                <a:solidFill>
                  <a:srgbClr val="F9A900"/>
                </a:solidFill>
                <a:tailEnd type="oval"/>
              </a:ln>
            </p:spPr>
            <p:style>
              <a:lnRef idx="1">
                <a:schemeClr val="accent1"/>
              </a:lnRef>
              <a:fillRef idx="0">
                <a:schemeClr val="accent1"/>
              </a:fillRef>
              <a:effectRef idx="0">
                <a:schemeClr val="accent1"/>
              </a:effectRef>
              <a:fontRef idx="minor">
                <a:schemeClr val="tx1"/>
              </a:fontRef>
            </p:style>
          </p:cxnSp>
        </p:grpSp>
        <p:sp>
          <p:nvSpPr>
            <p:cNvPr id="30" name="Text Placeholder 1">
              <a:extLst>
                <a:ext uri="{FF2B5EF4-FFF2-40B4-BE49-F238E27FC236}">
                  <a16:creationId xmlns:a16="http://schemas.microsoft.com/office/drawing/2014/main" id="{ACFB2975-21EE-CBFD-EB9A-DFF9DA4CA30F}"/>
                </a:ext>
              </a:extLst>
            </p:cNvPr>
            <p:cNvSpPr txBox="1">
              <a:spLocks/>
            </p:cNvSpPr>
            <p:nvPr/>
          </p:nvSpPr>
          <p:spPr>
            <a:xfrm>
              <a:off x="6440736" y="1722559"/>
              <a:ext cx="1135566" cy="562914"/>
            </a:xfrm>
            <a:prstGeom prst="rect">
              <a:avLst/>
            </a:prstGeom>
          </p:spPr>
          <p:txBody>
            <a:bodyPr lIns="0" tIns="0" rIns="0" bIns="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ts val="1400"/>
                </a:lnSpc>
              </a:pPr>
              <a:r>
                <a:rPr lang="en-GB" sz="1400" b="1" dirty="0">
                  <a:solidFill>
                    <a:schemeClr val="tx1">
                      <a:lumMod val="65000"/>
                      <a:lumOff val="35000"/>
                    </a:schemeClr>
                  </a:solidFill>
                  <a:latin typeface="Calibri"/>
                  <a:ea typeface="Calibri"/>
                  <a:cs typeface="Calibri"/>
                </a:rPr>
                <a:t>ESC</a:t>
              </a:r>
            </a:p>
            <a:p>
              <a:pPr algn="ctr">
                <a:lnSpc>
                  <a:spcPts val="1400"/>
                </a:lnSpc>
              </a:pPr>
              <a:r>
                <a:rPr lang="en-GB" sz="1400" dirty="0">
                  <a:solidFill>
                    <a:schemeClr val="tx1">
                      <a:lumMod val="65000"/>
                      <a:lumOff val="35000"/>
                    </a:schemeClr>
                  </a:solidFill>
                  <a:latin typeface="Calibri"/>
                  <a:cs typeface="Calibri"/>
                </a:rPr>
                <a:t>Educational</a:t>
              </a:r>
            </a:p>
            <a:p>
              <a:pPr algn="ctr">
                <a:lnSpc>
                  <a:spcPts val="1400"/>
                </a:lnSpc>
              </a:pPr>
              <a:r>
                <a:rPr lang="en-GB" sz="1400" dirty="0">
                  <a:solidFill>
                    <a:schemeClr val="tx1">
                      <a:lumMod val="65000"/>
                      <a:lumOff val="35000"/>
                    </a:schemeClr>
                  </a:solidFill>
                  <a:latin typeface="Calibri"/>
                  <a:cs typeface="Calibri"/>
                </a:rPr>
                <a:t>Programmes</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34" name="Group 33">
            <a:extLst>
              <a:ext uri="{FF2B5EF4-FFF2-40B4-BE49-F238E27FC236}">
                <a16:creationId xmlns:a16="http://schemas.microsoft.com/office/drawing/2014/main" id="{FA9A08F5-0914-22DA-CE9F-334B14BA6AAC}"/>
              </a:ext>
            </a:extLst>
          </p:cNvPr>
          <p:cNvGrpSpPr/>
          <p:nvPr/>
        </p:nvGrpSpPr>
        <p:grpSpPr>
          <a:xfrm>
            <a:off x="6472271" y="1311960"/>
            <a:ext cx="2088634" cy="2744068"/>
            <a:chOff x="5469837" y="1384681"/>
            <a:chExt cx="2088634" cy="2744068"/>
          </a:xfrm>
        </p:grpSpPr>
        <p:cxnSp>
          <p:nvCxnSpPr>
            <p:cNvPr id="35" name="Straight Arrow Connector 34">
              <a:extLst>
                <a:ext uri="{FF2B5EF4-FFF2-40B4-BE49-F238E27FC236}">
                  <a16:creationId xmlns:a16="http://schemas.microsoft.com/office/drawing/2014/main" id="{CDCA738E-8FC9-1ACF-D8A1-0A7EAF3CAF0C}"/>
                </a:ext>
              </a:extLst>
            </p:cNvPr>
            <p:cNvCxnSpPr>
              <a:cxnSpLocks/>
            </p:cNvCxnSpPr>
            <p:nvPr/>
          </p:nvCxnSpPr>
          <p:spPr>
            <a:xfrm flipV="1">
              <a:off x="7558471" y="1384681"/>
              <a:ext cx="0" cy="2744068"/>
            </a:xfrm>
            <a:prstGeom prst="straightConnector1">
              <a:avLst/>
            </a:prstGeom>
            <a:ln w="12700">
              <a:solidFill>
                <a:srgbClr val="F9A9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5903743-A4EA-6E4E-3869-8D6565087504}"/>
                </a:ext>
              </a:extLst>
            </p:cNvPr>
            <p:cNvCxnSpPr>
              <a:cxnSpLocks/>
            </p:cNvCxnSpPr>
            <p:nvPr/>
          </p:nvCxnSpPr>
          <p:spPr>
            <a:xfrm flipH="1">
              <a:off x="5469837" y="4128749"/>
              <a:ext cx="2088634" cy="0"/>
            </a:xfrm>
            <a:prstGeom prst="line">
              <a:avLst/>
            </a:prstGeom>
            <a:ln w="12700">
              <a:solidFill>
                <a:srgbClr val="F9A900"/>
              </a:solidFill>
              <a:tailEnd type="ova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8DEF67F3-DE6E-774C-FF0A-3AED335A9C6C}"/>
              </a:ext>
            </a:extLst>
          </p:cNvPr>
          <p:cNvGrpSpPr/>
          <p:nvPr/>
        </p:nvGrpSpPr>
        <p:grpSpPr>
          <a:xfrm>
            <a:off x="6409474" y="871064"/>
            <a:ext cx="2151430" cy="276196"/>
            <a:chOff x="6392746" y="871064"/>
            <a:chExt cx="2151430" cy="276196"/>
          </a:xfrm>
        </p:grpSpPr>
        <p:cxnSp>
          <p:nvCxnSpPr>
            <p:cNvPr id="42" name="Straight Connector 41">
              <a:extLst>
                <a:ext uri="{FF2B5EF4-FFF2-40B4-BE49-F238E27FC236}">
                  <a16:creationId xmlns:a16="http://schemas.microsoft.com/office/drawing/2014/main" id="{7806EC81-1BD8-17ED-9766-BE3BE31A7460}"/>
                </a:ext>
              </a:extLst>
            </p:cNvPr>
            <p:cNvCxnSpPr>
              <a:cxnSpLocks/>
            </p:cNvCxnSpPr>
            <p:nvPr/>
          </p:nvCxnSpPr>
          <p:spPr>
            <a:xfrm>
              <a:off x="6455543" y="1147260"/>
              <a:ext cx="2088633" cy="0"/>
            </a:xfrm>
            <a:prstGeom prst="line">
              <a:avLst/>
            </a:prstGeom>
            <a:ln w="12700">
              <a:solidFill>
                <a:srgbClr val="C00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3" name="Text Placeholder 1">
              <a:extLst>
                <a:ext uri="{FF2B5EF4-FFF2-40B4-BE49-F238E27FC236}">
                  <a16:creationId xmlns:a16="http://schemas.microsoft.com/office/drawing/2014/main" id="{5945F4A9-E99E-7FCD-DF27-CF4CE5835D9A}"/>
                </a:ext>
              </a:extLst>
            </p:cNvPr>
            <p:cNvSpPr txBox="1">
              <a:spLocks/>
            </p:cNvSpPr>
            <p:nvPr/>
          </p:nvSpPr>
          <p:spPr>
            <a:xfrm>
              <a:off x="6392746" y="871064"/>
              <a:ext cx="2139612" cy="244310"/>
            </a:xfrm>
            <a:prstGeom prst="rect">
              <a:avLst/>
            </a:prstGeom>
          </p:spPr>
          <p:txBody>
            <a:bodyPr lIns="0" tIns="0" rIns="0" bIns="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ts val="1400"/>
                </a:lnSpc>
              </a:pPr>
              <a:r>
                <a:rPr lang="en-GB" sz="1600" b="1" dirty="0">
                  <a:solidFill>
                    <a:srgbClr val="AE1022"/>
                  </a:solidFill>
                  <a:latin typeface="Calibri"/>
                  <a:ea typeface="Calibri"/>
                  <a:cs typeface="Calibri"/>
                </a:rPr>
                <a:t>ESC/HFA Guidelines</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6927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49" presetClass="entr" presetSubtype="0" decel="100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2000" fill="hold"/>
                                        <p:tgtEl>
                                          <p:spTgt spid="9"/>
                                        </p:tgtEl>
                                        <p:attrNameLst>
                                          <p:attrName>ppt_w</p:attrName>
                                        </p:attrNameLst>
                                      </p:cBhvr>
                                      <p:tavLst>
                                        <p:tav tm="0">
                                          <p:val>
                                            <p:fltVal val="0"/>
                                          </p:val>
                                        </p:tav>
                                        <p:tav tm="100000">
                                          <p:val>
                                            <p:strVal val="#ppt_w"/>
                                          </p:val>
                                        </p:tav>
                                      </p:tavLst>
                                    </p:anim>
                                    <p:anim calcmode="lin" valueType="num">
                                      <p:cBhvr>
                                        <p:cTn id="12" dur="2000" fill="hold"/>
                                        <p:tgtEl>
                                          <p:spTgt spid="9"/>
                                        </p:tgtEl>
                                        <p:attrNameLst>
                                          <p:attrName>ppt_h</p:attrName>
                                        </p:attrNameLst>
                                      </p:cBhvr>
                                      <p:tavLst>
                                        <p:tav tm="0">
                                          <p:val>
                                            <p:fltVal val="0"/>
                                          </p:val>
                                        </p:tav>
                                        <p:tav tm="100000">
                                          <p:val>
                                            <p:strVal val="#ppt_h"/>
                                          </p:val>
                                        </p:tav>
                                      </p:tavLst>
                                    </p:anim>
                                    <p:anim calcmode="lin" valueType="num">
                                      <p:cBhvr>
                                        <p:cTn id="13" dur="2000" fill="hold"/>
                                        <p:tgtEl>
                                          <p:spTgt spid="9"/>
                                        </p:tgtEl>
                                        <p:attrNameLst>
                                          <p:attrName>style.rotation</p:attrName>
                                        </p:attrNameLst>
                                      </p:cBhvr>
                                      <p:tavLst>
                                        <p:tav tm="0">
                                          <p:val>
                                            <p:fltVal val="360"/>
                                          </p:val>
                                        </p:tav>
                                        <p:tav tm="100000">
                                          <p:val>
                                            <p:fltVal val="0"/>
                                          </p:val>
                                        </p:tav>
                                      </p:tavLst>
                                    </p:anim>
                                    <p:animEffect transition="in" filter="fade">
                                      <p:cBhvr>
                                        <p:cTn id="14" dur="2000"/>
                                        <p:tgtEl>
                                          <p:spTgt spid="9"/>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childTnLst>
                                </p:cTn>
                              </p:par>
                            </p:childTnLst>
                          </p:cTn>
                        </p:par>
                        <p:par>
                          <p:cTn id="23" fill="hold">
                            <p:stCondLst>
                              <p:cond delay="5000"/>
                            </p:stCondLst>
                            <p:childTnLst>
                              <p:par>
                                <p:cTn id="24" presetID="10" presetClass="entr" presetSubtype="0"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childTnLst>
                                </p:cTn>
                              </p:par>
                            </p:childTnLst>
                          </p:cTn>
                        </p:par>
                        <p:par>
                          <p:cTn id="27" fill="hold">
                            <p:stCondLst>
                              <p:cond delay="6000"/>
                            </p:stCondLst>
                            <p:childTnLst>
                              <p:par>
                                <p:cTn id="28" presetID="10" presetClass="entr" presetSubtype="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childTnLst>
                                </p:cTn>
                              </p:par>
                            </p:childTnLst>
                          </p:cTn>
                        </p:par>
                        <p:par>
                          <p:cTn id="31" fill="hold">
                            <p:stCondLst>
                              <p:cond delay="70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E5A4BB2A-A348-018F-9863-247002D76981}"/>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a:solidFill>
                  <a:srgbClr val="AE1022"/>
                </a:solidFill>
              </a:rPr>
              <a:t>Ideally…..</a:t>
            </a:r>
            <a:r>
              <a:rPr lang="en-GB" sz="2800" b="1" dirty="0">
                <a:solidFill>
                  <a:srgbClr val="AE1022"/>
                </a:solidFill>
              </a:rPr>
              <a:t>repetitive assessment</a:t>
            </a:r>
            <a:r>
              <a:rPr lang="en-GB" sz="2800" dirty="0">
                <a:solidFill>
                  <a:srgbClr val="AE1022"/>
                </a:solidFill>
              </a:rPr>
              <a:t>……</a:t>
            </a:r>
            <a:endParaRPr lang="en-US" sz="2800" dirty="0">
              <a:solidFill>
                <a:srgbClr val="AE1022"/>
              </a:solidFill>
              <a:highlight>
                <a:srgbClr val="FFFF00"/>
              </a:highlight>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A715CA4E-44AF-F17C-F53F-F715770EBBB8}"/>
              </a:ext>
            </a:extLst>
          </p:cNvPr>
          <p:cNvGrpSpPr>
            <a:grpSpLocks/>
          </p:cNvGrpSpPr>
          <p:nvPr/>
        </p:nvGrpSpPr>
        <p:grpSpPr bwMode="auto">
          <a:xfrm>
            <a:off x="683568" y="771525"/>
            <a:ext cx="6688782" cy="71438"/>
            <a:chOff x="682837" y="723563"/>
            <a:chExt cx="6689794" cy="72000"/>
          </a:xfrm>
        </p:grpSpPr>
        <p:cxnSp>
          <p:nvCxnSpPr>
            <p:cNvPr id="6" name="Connecteur droit 3">
              <a:extLst>
                <a:ext uri="{FF2B5EF4-FFF2-40B4-BE49-F238E27FC236}">
                  <a16:creationId xmlns:a16="http://schemas.microsoft.com/office/drawing/2014/main" id="{BB24B502-31B0-C16E-B1DC-F23F1EA044CC}"/>
                </a:ext>
              </a:extLst>
            </p:cNvPr>
            <p:cNvCxnSpPr>
              <a:cxnSpLocks/>
              <a:endCxn id="7" idx="6"/>
            </p:cNvCxnSpPr>
            <p:nvPr/>
          </p:nvCxnSpPr>
          <p:spPr>
            <a:xfrm flipV="1">
              <a:off x="682837" y="759563"/>
              <a:ext cx="6661008" cy="8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689644A-C3FC-022F-0F32-923D6ABE9651}"/>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2" name="Group 1">
            <a:extLst>
              <a:ext uri="{FF2B5EF4-FFF2-40B4-BE49-F238E27FC236}">
                <a16:creationId xmlns:a16="http://schemas.microsoft.com/office/drawing/2014/main" id="{229E2398-A451-26A7-ACE3-D5FCC944664C}"/>
              </a:ext>
            </a:extLst>
          </p:cNvPr>
          <p:cNvGrpSpPr/>
          <p:nvPr/>
        </p:nvGrpSpPr>
        <p:grpSpPr>
          <a:xfrm>
            <a:off x="538079" y="1045792"/>
            <a:ext cx="8174573" cy="3659796"/>
            <a:chOff x="538079" y="1045792"/>
            <a:chExt cx="8174573" cy="3659796"/>
          </a:xfrm>
        </p:grpSpPr>
        <p:cxnSp>
          <p:nvCxnSpPr>
            <p:cNvPr id="84" name="Straight Connector 83">
              <a:extLst>
                <a:ext uri="{FF2B5EF4-FFF2-40B4-BE49-F238E27FC236}">
                  <a16:creationId xmlns:a16="http://schemas.microsoft.com/office/drawing/2014/main" id="{A60FAAB1-FD5F-A4B2-1311-92088F5A5561}"/>
                </a:ext>
              </a:extLst>
            </p:cNvPr>
            <p:cNvCxnSpPr>
              <a:cxnSpLocks/>
            </p:cNvCxnSpPr>
            <p:nvPr/>
          </p:nvCxnSpPr>
          <p:spPr>
            <a:xfrm>
              <a:off x="697160" y="3625767"/>
              <a:ext cx="7075240" cy="0"/>
            </a:xfrm>
            <a:prstGeom prst="line">
              <a:avLst/>
            </a:prstGeom>
            <a:ln w="28575">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B0CB855-6BE0-D8A1-6E35-E2F990A95E1D}"/>
                </a:ext>
              </a:extLst>
            </p:cNvPr>
            <p:cNvSpPr txBox="1"/>
            <p:nvPr/>
          </p:nvSpPr>
          <p:spPr>
            <a:xfrm>
              <a:off x="649289" y="1054571"/>
              <a:ext cx="1272690" cy="179536"/>
            </a:xfrm>
            <a:prstGeom prst="rect">
              <a:avLst/>
            </a:prstGeom>
            <a:noFill/>
          </p:spPr>
          <p:txBody>
            <a:bodyPr wrap="square" lIns="0" tIns="0" rIns="0" bIns="0" rtlCol="0">
              <a:spAutoFit/>
            </a:bodyPr>
            <a:lstStyle/>
            <a:p>
              <a:pPr defTabSz="914377">
                <a:lnSpc>
                  <a:spcPts val="1380"/>
                </a:lnSpc>
              </a:pPr>
              <a:r>
                <a:rPr lang="en-GB" sz="1200" b="1" dirty="0">
                  <a:solidFill>
                    <a:srgbClr val="C00000"/>
                  </a:solidFill>
                  <a:latin typeface="Calibri" panose="020F0502020204030204"/>
                </a:rPr>
                <a:t>ESC/HFA Guidelines</a:t>
              </a:r>
            </a:p>
          </p:txBody>
        </p:sp>
        <p:sp>
          <p:nvSpPr>
            <p:cNvPr id="30" name="TextBox 29">
              <a:extLst>
                <a:ext uri="{FF2B5EF4-FFF2-40B4-BE49-F238E27FC236}">
                  <a16:creationId xmlns:a16="http://schemas.microsoft.com/office/drawing/2014/main" id="{85A1BA47-B5EC-63F3-2792-8F4CBBE6ABD3}"/>
                </a:ext>
              </a:extLst>
            </p:cNvPr>
            <p:cNvSpPr txBox="1"/>
            <p:nvPr/>
          </p:nvSpPr>
          <p:spPr>
            <a:xfrm>
              <a:off x="2280421" y="1045792"/>
              <a:ext cx="1059264" cy="184666"/>
            </a:xfrm>
            <a:prstGeom prst="rect">
              <a:avLst/>
            </a:prstGeom>
            <a:noFill/>
          </p:spPr>
          <p:txBody>
            <a:bodyPr wrap="none" lIns="0" tIns="0" rIns="0" bIns="0" rtlCol="0">
              <a:spAutoFit/>
            </a:bodyPr>
            <a:lstStyle/>
            <a:p>
              <a:pPr defTabSz="914377"/>
              <a:r>
                <a:rPr lang="en-GB" sz="1200" spc="50" dirty="0">
                  <a:solidFill>
                    <a:srgbClr val="FF7900"/>
                  </a:solidFill>
                  <a:latin typeface="Calibri" panose="020F0502020204030204"/>
                </a:rPr>
                <a:t>4-5 YEAR CYCLE</a:t>
              </a:r>
            </a:p>
          </p:txBody>
        </p:sp>
        <p:sp>
          <p:nvSpPr>
            <p:cNvPr id="33" name="Down Arrow 32">
              <a:extLst>
                <a:ext uri="{FF2B5EF4-FFF2-40B4-BE49-F238E27FC236}">
                  <a16:creationId xmlns:a16="http://schemas.microsoft.com/office/drawing/2014/main" id="{9CCC6DFB-B98C-0193-8448-2904F5D94019}"/>
                </a:ext>
              </a:extLst>
            </p:cNvPr>
            <p:cNvSpPr/>
            <p:nvPr/>
          </p:nvSpPr>
          <p:spPr>
            <a:xfrm>
              <a:off x="4706004" y="1597001"/>
              <a:ext cx="318161" cy="2022512"/>
            </a:xfrm>
            <a:prstGeom prst="downArrow">
              <a:avLst>
                <a:gd name="adj1" fmla="val 35980"/>
                <a:gd name="adj2" fmla="val 50000"/>
              </a:avLst>
            </a:prstGeom>
            <a:solidFill>
              <a:srgbClr val="FFB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34" name="Picture 33">
              <a:extLst>
                <a:ext uri="{FF2B5EF4-FFF2-40B4-BE49-F238E27FC236}">
                  <a16:creationId xmlns:a16="http://schemas.microsoft.com/office/drawing/2014/main" id="{2D577053-495B-4875-68AB-DD8010DCAF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80421" y="1539940"/>
              <a:ext cx="1810707" cy="1810707"/>
            </a:xfrm>
            <a:prstGeom prst="rect">
              <a:avLst/>
            </a:prstGeom>
          </p:spPr>
        </p:pic>
        <p:grpSp>
          <p:nvGrpSpPr>
            <p:cNvPr id="39" name="Group 38">
              <a:extLst>
                <a:ext uri="{FF2B5EF4-FFF2-40B4-BE49-F238E27FC236}">
                  <a16:creationId xmlns:a16="http://schemas.microsoft.com/office/drawing/2014/main" id="{6604773E-2CD1-280D-B4FC-7DEF6A10F8FC}"/>
                </a:ext>
              </a:extLst>
            </p:cNvPr>
            <p:cNvGrpSpPr/>
            <p:nvPr/>
          </p:nvGrpSpPr>
          <p:grpSpPr>
            <a:xfrm>
              <a:off x="2807090" y="3350648"/>
              <a:ext cx="691924" cy="563702"/>
              <a:chOff x="3251489" y="3235114"/>
              <a:chExt cx="719058" cy="585808"/>
            </a:xfrm>
          </p:grpSpPr>
          <p:sp>
            <p:nvSpPr>
              <p:cNvPr id="35" name="Pentagon 34">
                <a:extLst>
                  <a:ext uri="{FF2B5EF4-FFF2-40B4-BE49-F238E27FC236}">
                    <a16:creationId xmlns:a16="http://schemas.microsoft.com/office/drawing/2014/main" id="{07E4F173-58D9-60B1-D06E-C0CA7BF7F6FC}"/>
                  </a:ext>
                </a:extLst>
              </p:cNvPr>
              <p:cNvSpPr/>
              <p:nvPr/>
            </p:nvSpPr>
            <p:spPr>
              <a:xfrm rot="5400000">
                <a:off x="3318114" y="3168489"/>
                <a:ext cx="585808" cy="719057"/>
              </a:xfrm>
              <a:prstGeom prst="homePlate">
                <a:avLst>
                  <a:gd name="adj" fmla="val 51535"/>
                </a:avLst>
              </a:prstGeom>
              <a:solidFill>
                <a:srgbClr val="FFC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36" name="TextBox 35">
                <a:extLst>
                  <a:ext uri="{FF2B5EF4-FFF2-40B4-BE49-F238E27FC236}">
                    <a16:creationId xmlns:a16="http://schemas.microsoft.com/office/drawing/2014/main" id="{383685E7-BF48-E873-3212-E63CA5AF519C}"/>
                  </a:ext>
                </a:extLst>
              </p:cNvPr>
              <p:cNvSpPr txBox="1"/>
              <p:nvPr/>
            </p:nvSpPr>
            <p:spPr>
              <a:xfrm>
                <a:off x="3251489" y="3327954"/>
                <a:ext cx="719058" cy="159923"/>
              </a:xfrm>
              <a:prstGeom prst="rect">
                <a:avLst/>
              </a:prstGeom>
              <a:noFill/>
            </p:spPr>
            <p:txBody>
              <a:bodyPr wrap="square" lIns="0" tIns="0" rIns="0" bIns="0" rtlCol="0">
                <a:spAutoFit/>
              </a:bodyPr>
              <a:lstStyle/>
              <a:p>
                <a:pPr algn="ctr" defTabSz="914377"/>
                <a:r>
                  <a:rPr lang="en-GB" sz="1000" b="1" dirty="0">
                    <a:solidFill>
                      <a:schemeClr val="bg1"/>
                    </a:solidFill>
                    <a:latin typeface="Calibri" panose="020F0502020204030204"/>
                  </a:rPr>
                  <a:t>GRASP-HF</a:t>
                </a:r>
              </a:p>
            </p:txBody>
          </p:sp>
        </p:grpSp>
        <p:sp>
          <p:nvSpPr>
            <p:cNvPr id="37" name="TextBox 36">
              <a:extLst>
                <a:ext uri="{FF2B5EF4-FFF2-40B4-BE49-F238E27FC236}">
                  <a16:creationId xmlns:a16="http://schemas.microsoft.com/office/drawing/2014/main" id="{F8E06A81-5C33-CF4F-948E-C3667A434F4D}"/>
                </a:ext>
              </a:extLst>
            </p:cNvPr>
            <p:cNvSpPr txBox="1"/>
            <p:nvPr/>
          </p:nvSpPr>
          <p:spPr>
            <a:xfrm>
              <a:off x="754325" y="2161211"/>
              <a:ext cx="1526096" cy="369332"/>
            </a:xfrm>
            <a:prstGeom prst="rect">
              <a:avLst/>
            </a:prstGeom>
            <a:noFill/>
          </p:spPr>
          <p:txBody>
            <a:bodyPr wrap="square" lIns="0" tIns="0" rIns="0" bIns="0" rtlCol="0">
              <a:spAutoFit/>
            </a:bodyPr>
            <a:lstStyle/>
            <a:p>
              <a:pPr algn="ctr" defTabSz="914377"/>
              <a:r>
                <a:rPr lang="en-GB" sz="1200" b="1" dirty="0" err="1">
                  <a:solidFill>
                    <a:schemeClr val="tx1">
                      <a:lumMod val="65000"/>
                      <a:lumOff val="35000"/>
                    </a:schemeClr>
                  </a:solidFill>
                  <a:latin typeface="Calibri" panose="020F0502020204030204"/>
                </a:rPr>
                <a:t>ICARe</a:t>
              </a:r>
              <a:r>
                <a:rPr lang="en-GB" sz="1200" b="1" dirty="0">
                  <a:solidFill>
                    <a:schemeClr val="tx1">
                      <a:lumMod val="65000"/>
                      <a:lumOff val="35000"/>
                    </a:schemeClr>
                  </a:solidFill>
                  <a:latin typeface="Calibri" panose="020F0502020204030204"/>
                </a:rPr>
                <a:t>-HF</a:t>
              </a:r>
            </a:p>
            <a:p>
              <a:pPr algn="ctr" defTabSz="914377"/>
              <a:r>
                <a:rPr lang="en-GB" sz="1200" dirty="0">
                  <a:solidFill>
                    <a:schemeClr val="tx1">
                      <a:lumMod val="65000"/>
                      <a:lumOff val="35000"/>
                    </a:schemeClr>
                  </a:solidFill>
                  <a:latin typeface="Calibri" panose="020F0502020204030204"/>
                </a:rPr>
                <a:t>Control Monitoring</a:t>
              </a:r>
            </a:p>
          </p:txBody>
        </p:sp>
        <p:sp>
          <p:nvSpPr>
            <p:cNvPr id="38" name="TextBox 37">
              <a:extLst>
                <a:ext uri="{FF2B5EF4-FFF2-40B4-BE49-F238E27FC236}">
                  <a16:creationId xmlns:a16="http://schemas.microsoft.com/office/drawing/2014/main" id="{B8329866-BE94-A3F3-E378-13421C0E3CAE}"/>
                </a:ext>
              </a:extLst>
            </p:cNvPr>
            <p:cNvSpPr txBox="1"/>
            <p:nvPr/>
          </p:nvSpPr>
          <p:spPr>
            <a:xfrm>
              <a:off x="754325" y="1814364"/>
              <a:ext cx="1526096" cy="184666"/>
            </a:xfrm>
            <a:prstGeom prst="rect">
              <a:avLst/>
            </a:prstGeom>
            <a:noFill/>
          </p:spPr>
          <p:txBody>
            <a:bodyPr wrap="square" lIns="0" tIns="0" rIns="0" bIns="0" rtlCol="0">
              <a:spAutoFit/>
            </a:bodyPr>
            <a:lstStyle/>
            <a:p>
              <a:pPr algn="ctr" defTabSz="914377"/>
              <a:r>
                <a:rPr lang="en-GB" sz="1200" dirty="0">
                  <a:solidFill>
                    <a:schemeClr val="tx1">
                      <a:lumMod val="65000"/>
                      <a:lumOff val="35000"/>
                    </a:schemeClr>
                  </a:solidFill>
                  <a:latin typeface="Calibri" panose="020F0502020204030204"/>
                </a:rPr>
                <a:t>ESC/HFA Governance</a:t>
              </a:r>
            </a:p>
          </p:txBody>
        </p:sp>
        <p:pic>
          <p:nvPicPr>
            <p:cNvPr id="40" name="Picture 39">
              <a:extLst>
                <a:ext uri="{FF2B5EF4-FFF2-40B4-BE49-F238E27FC236}">
                  <a16:creationId xmlns:a16="http://schemas.microsoft.com/office/drawing/2014/main" id="{2B979545-8CEA-2448-CACA-5586BFB569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34258" y="1539940"/>
              <a:ext cx="1810707" cy="1810707"/>
            </a:xfrm>
            <a:prstGeom prst="rect">
              <a:avLst/>
            </a:prstGeom>
          </p:spPr>
        </p:pic>
        <p:sp>
          <p:nvSpPr>
            <p:cNvPr id="32" name="Down Arrow 31">
              <a:extLst>
                <a:ext uri="{FF2B5EF4-FFF2-40B4-BE49-F238E27FC236}">
                  <a16:creationId xmlns:a16="http://schemas.microsoft.com/office/drawing/2014/main" id="{77496B5B-C4B5-8A08-FB3C-DB367341C0BA}"/>
                </a:ext>
              </a:extLst>
            </p:cNvPr>
            <p:cNvSpPr/>
            <p:nvPr/>
          </p:nvSpPr>
          <p:spPr>
            <a:xfrm>
              <a:off x="538079" y="1597000"/>
              <a:ext cx="318161" cy="2024101"/>
            </a:xfrm>
            <a:prstGeom prst="downArrow">
              <a:avLst>
                <a:gd name="adj1" fmla="val 35980"/>
                <a:gd name="adj2" fmla="val 50000"/>
              </a:avLst>
            </a:prstGeom>
            <a:solidFill>
              <a:srgbClr val="FFB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grpSp>
          <p:nvGrpSpPr>
            <p:cNvPr id="62" name="Group 61">
              <a:extLst>
                <a:ext uri="{FF2B5EF4-FFF2-40B4-BE49-F238E27FC236}">
                  <a16:creationId xmlns:a16="http://schemas.microsoft.com/office/drawing/2014/main" id="{501BE235-0495-A10D-66AC-264F6BA84A98}"/>
                </a:ext>
              </a:extLst>
            </p:cNvPr>
            <p:cNvGrpSpPr/>
            <p:nvPr/>
          </p:nvGrpSpPr>
          <p:grpSpPr>
            <a:xfrm>
              <a:off x="697159" y="1365212"/>
              <a:ext cx="4167926" cy="157181"/>
              <a:chOff x="741767" y="1315847"/>
              <a:chExt cx="4167926" cy="157181"/>
            </a:xfrm>
          </p:grpSpPr>
          <p:cxnSp>
            <p:nvCxnSpPr>
              <p:cNvPr id="50" name="Straight Connector 49">
                <a:extLst>
                  <a:ext uri="{FF2B5EF4-FFF2-40B4-BE49-F238E27FC236}">
                    <a16:creationId xmlns:a16="http://schemas.microsoft.com/office/drawing/2014/main" id="{49715959-BBD1-C8FE-4BFD-31CD7F9B1A3D}"/>
                  </a:ext>
                </a:extLst>
              </p:cNvPr>
              <p:cNvCxnSpPr>
                <a:cxnSpLocks/>
              </p:cNvCxnSpPr>
              <p:nvPr/>
            </p:nvCxnSpPr>
            <p:spPr>
              <a:xfrm>
                <a:off x="747132" y="1315847"/>
                <a:ext cx="4162561"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4C538EE-4B8B-BAA7-303C-4917705FAFEE}"/>
                  </a:ext>
                </a:extLst>
              </p:cNvPr>
              <p:cNvCxnSpPr>
                <a:cxnSpLocks/>
              </p:cNvCxnSpPr>
              <p:nvPr/>
            </p:nvCxnSpPr>
            <p:spPr>
              <a:xfrm flipV="1">
                <a:off x="741767" y="1315847"/>
                <a:ext cx="0" cy="157181"/>
              </a:xfrm>
              <a:prstGeom prst="line">
                <a:avLst/>
              </a:prstGeom>
              <a:ln w="9525">
                <a:solidFill>
                  <a:schemeClr val="bg1">
                    <a:lumMod val="75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25C163B-87DE-8722-1298-4FD2B95EC375}"/>
                  </a:ext>
                </a:extLst>
              </p:cNvPr>
              <p:cNvCxnSpPr>
                <a:cxnSpLocks/>
              </p:cNvCxnSpPr>
              <p:nvPr/>
            </p:nvCxnSpPr>
            <p:spPr>
              <a:xfrm flipV="1">
                <a:off x="4909693" y="1315847"/>
                <a:ext cx="0" cy="157181"/>
              </a:xfrm>
              <a:prstGeom prst="line">
                <a:avLst/>
              </a:prstGeom>
              <a:ln w="9525">
                <a:solidFill>
                  <a:schemeClr val="bg1">
                    <a:lumMod val="75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19E3CED8-8203-71EA-31EB-2D9FBFAEF8B4}"/>
                </a:ext>
              </a:extLst>
            </p:cNvPr>
            <p:cNvSpPr txBox="1"/>
            <p:nvPr/>
          </p:nvSpPr>
          <p:spPr>
            <a:xfrm>
              <a:off x="4922656" y="2161211"/>
              <a:ext cx="1756924" cy="369332"/>
            </a:xfrm>
            <a:prstGeom prst="rect">
              <a:avLst/>
            </a:prstGeom>
            <a:noFill/>
          </p:spPr>
          <p:txBody>
            <a:bodyPr wrap="square" lIns="0" tIns="0" rIns="0" bIns="0" rtlCol="0">
              <a:spAutoFit/>
            </a:bodyPr>
            <a:lstStyle/>
            <a:p>
              <a:pPr algn="ctr" defTabSz="914377"/>
              <a:r>
                <a:rPr lang="en-GB" sz="1200" b="1" dirty="0" err="1">
                  <a:solidFill>
                    <a:schemeClr val="tx1">
                      <a:lumMod val="65000"/>
                      <a:lumOff val="35000"/>
                    </a:schemeClr>
                  </a:solidFill>
                  <a:latin typeface="Calibri" panose="020F0502020204030204"/>
                </a:rPr>
                <a:t>ICARe</a:t>
              </a:r>
              <a:r>
                <a:rPr lang="en-GB" sz="1200" b="1" dirty="0">
                  <a:solidFill>
                    <a:schemeClr val="tx1">
                      <a:lumMod val="65000"/>
                      <a:lumOff val="35000"/>
                    </a:schemeClr>
                  </a:solidFill>
                  <a:latin typeface="Calibri" panose="020F0502020204030204"/>
                </a:rPr>
                <a:t>-HF</a:t>
              </a:r>
            </a:p>
            <a:p>
              <a:pPr algn="ctr" defTabSz="914377"/>
              <a:r>
                <a:rPr lang="en-GB" sz="1200" dirty="0">
                  <a:solidFill>
                    <a:schemeClr val="tx1">
                      <a:lumMod val="65000"/>
                      <a:lumOff val="35000"/>
                    </a:schemeClr>
                  </a:solidFill>
                  <a:latin typeface="Calibri" panose="020F0502020204030204"/>
                </a:rPr>
                <a:t>Control Monitoring</a:t>
              </a:r>
            </a:p>
          </p:txBody>
        </p:sp>
        <p:sp>
          <p:nvSpPr>
            <p:cNvPr id="61" name="TextBox 60">
              <a:extLst>
                <a:ext uri="{FF2B5EF4-FFF2-40B4-BE49-F238E27FC236}">
                  <a16:creationId xmlns:a16="http://schemas.microsoft.com/office/drawing/2014/main" id="{3AD35420-9F3D-DA15-D5DF-F3214AD1BD1A}"/>
                </a:ext>
              </a:extLst>
            </p:cNvPr>
            <p:cNvSpPr txBox="1"/>
            <p:nvPr/>
          </p:nvSpPr>
          <p:spPr>
            <a:xfrm>
              <a:off x="4922656" y="1814364"/>
              <a:ext cx="1756924" cy="184666"/>
            </a:xfrm>
            <a:prstGeom prst="rect">
              <a:avLst/>
            </a:prstGeom>
            <a:noFill/>
          </p:spPr>
          <p:txBody>
            <a:bodyPr wrap="square" lIns="0" tIns="0" rIns="0" bIns="0" rtlCol="0">
              <a:spAutoFit/>
            </a:bodyPr>
            <a:lstStyle/>
            <a:p>
              <a:pPr algn="ctr" defTabSz="914377"/>
              <a:r>
                <a:rPr lang="en-GB" sz="1200" dirty="0">
                  <a:solidFill>
                    <a:schemeClr val="tx1">
                      <a:lumMod val="65000"/>
                      <a:lumOff val="35000"/>
                    </a:schemeClr>
                  </a:solidFill>
                  <a:latin typeface="Calibri" panose="020F0502020204030204"/>
                </a:rPr>
                <a:t>ESC/HFA Governance</a:t>
              </a:r>
            </a:p>
          </p:txBody>
        </p:sp>
        <p:grpSp>
          <p:nvGrpSpPr>
            <p:cNvPr id="63" name="Group 62">
              <a:extLst>
                <a:ext uri="{FF2B5EF4-FFF2-40B4-BE49-F238E27FC236}">
                  <a16:creationId xmlns:a16="http://schemas.microsoft.com/office/drawing/2014/main" id="{39E3096C-6B78-B941-71D2-1547D8418134}"/>
                </a:ext>
              </a:extLst>
            </p:cNvPr>
            <p:cNvGrpSpPr/>
            <p:nvPr/>
          </p:nvGrpSpPr>
          <p:grpSpPr>
            <a:xfrm rot="10800000">
              <a:off x="3159815" y="4009933"/>
              <a:ext cx="4379799" cy="157181"/>
              <a:chOff x="529894" y="1315847"/>
              <a:chExt cx="4379799" cy="157181"/>
            </a:xfrm>
          </p:grpSpPr>
          <p:cxnSp>
            <p:nvCxnSpPr>
              <p:cNvPr id="64" name="Straight Connector 63">
                <a:extLst>
                  <a:ext uri="{FF2B5EF4-FFF2-40B4-BE49-F238E27FC236}">
                    <a16:creationId xmlns:a16="http://schemas.microsoft.com/office/drawing/2014/main" id="{6A5F80CD-C1FD-1BE1-125B-F40630C6F1D5}"/>
                  </a:ext>
                </a:extLst>
              </p:cNvPr>
              <p:cNvCxnSpPr>
                <a:cxnSpLocks/>
              </p:cNvCxnSpPr>
              <p:nvPr/>
            </p:nvCxnSpPr>
            <p:spPr>
              <a:xfrm rot="10800000" flipH="1">
                <a:off x="529895" y="1315847"/>
                <a:ext cx="4379797"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01B6E8-BB18-5669-9437-74E9288D4DD1}"/>
                  </a:ext>
                </a:extLst>
              </p:cNvPr>
              <p:cNvCxnSpPr>
                <a:cxnSpLocks/>
              </p:cNvCxnSpPr>
              <p:nvPr/>
            </p:nvCxnSpPr>
            <p:spPr>
              <a:xfrm flipV="1">
                <a:off x="529894" y="1315847"/>
                <a:ext cx="0" cy="157181"/>
              </a:xfrm>
              <a:prstGeom prst="line">
                <a:avLst/>
              </a:prstGeom>
              <a:ln w="9525">
                <a:solidFill>
                  <a:schemeClr val="bg1">
                    <a:lumMod val="75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AFE8158-F9F9-1E7E-8572-6FA6CE25D570}"/>
                  </a:ext>
                </a:extLst>
              </p:cNvPr>
              <p:cNvCxnSpPr>
                <a:cxnSpLocks/>
              </p:cNvCxnSpPr>
              <p:nvPr/>
            </p:nvCxnSpPr>
            <p:spPr>
              <a:xfrm flipV="1">
                <a:off x="4909693" y="1315847"/>
                <a:ext cx="0" cy="157181"/>
              </a:xfrm>
              <a:prstGeom prst="line">
                <a:avLst/>
              </a:prstGeom>
              <a:ln w="9525">
                <a:solidFill>
                  <a:schemeClr val="bg1">
                    <a:lumMod val="75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5918F4BC-1404-7834-1C2B-11F319978F90}"/>
                </a:ext>
              </a:extLst>
            </p:cNvPr>
            <p:cNvSpPr txBox="1"/>
            <p:nvPr/>
          </p:nvSpPr>
          <p:spPr>
            <a:xfrm>
              <a:off x="1967726" y="4336256"/>
              <a:ext cx="2370650" cy="369332"/>
            </a:xfrm>
            <a:prstGeom prst="rect">
              <a:avLst/>
            </a:prstGeom>
            <a:noFill/>
          </p:spPr>
          <p:txBody>
            <a:bodyPr wrap="none" lIns="0" tIns="0" rIns="0" bIns="0" rtlCol="0">
              <a:spAutoFit/>
            </a:bodyPr>
            <a:lstStyle/>
            <a:p>
              <a:pPr marL="171450" indent="-171450" defTabSz="914377">
                <a:buClr>
                  <a:srgbClr val="AE1022"/>
                </a:buClr>
                <a:buFont typeface="Arial" panose="020B0604020202020204" pitchFamily="34" charset="0"/>
                <a:buChar char="•"/>
              </a:pPr>
              <a:r>
                <a:rPr lang="en-GB" sz="1200" i="1" dirty="0">
                  <a:solidFill>
                    <a:schemeClr val="tx1">
                      <a:lumMod val="50000"/>
                      <a:lumOff val="50000"/>
                    </a:schemeClr>
                  </a:solidFill>
                  <a:latin typeface="Calibri" panose="020F0502020204030204"/>
                </a:rPr>
                <a:t>Gaps in Guideline’s implementation</a:t>
              </a:r>
            </a:p>
            <a:p>
              <a:pPr marL="171450" indent="-171450" defTabSz="914377">
                <a:buClr>
                  <a:srgbClr val="AE1022"/>
                </a:buClr>
                <a:buFont typeface="Arial" panose="020B0604020202020204" pitchFamily="34" charset="0"/>
                <a:buChar char="•"/>
              </a:pPr>
              <a:r>
                <a:rPr lang="en-GB" sz="1200" i="1" dirty="0">
                  <a:solidFill>
                    <a:schemeClr val="tx1">
                      <a:lumMod val="50000"/>
                      <a:lumOff val="50000"/>
                    </a:schemeClr>
                  </a:solidFill>
                  <a:latin typeface="Calibri" panose="020F0502020204030204"/>
                </a:rPr>
                <a:t>Gaps in Quality of care</a:t>
              </a:r>
            </a:p>
          </p:txBody>
        </p:sp>
        <p:sp>
          <p:nvSpPr>
            <p:cNvPr id="74" name="TextBox 73">
              <a:extLst>
                <a:ext uri="{FF2B5EF4-FFF2-40B4-BE49-F238E27FC236}">
                  <a16:creationId xmlns:a16="http://schemas.microsoft.com/office/drawing/2014/main" id="{6FBBA747-1D6B-33C8-8053-2AB52B10B67F}"/>
                </a:ext>
              </a:extLst>
            </p:cNvPr>
            <p:cNvSpPr txBox="1"/>
            <p:nvPr/>
          </p:nvSpPr>
          <p:spPr>
            <a:xfrm>
              <a:off x="4866813" y="3892962"/>
              <a:ext cx="921406" cy="184666"/>
            </a:xfrm>
            <a:prstGeom prst="rect">
              <a:avLst/>
            </a:prstGeom>
            <a:noFill/>
          </p:spPr>
          <p:txBody>
            <a:bodyPr wrap="none" lIns="0" tIns="0" rIns="0" bIns="0" rtlCol="0">
              <a:spAutoFit/>
            </a:bodyPr>
            <a:lstStyle/>
            <a:p>
              <a:pPr defTabSz="914377"/>
              <a:r>
                <a:rPr lang="en-GB" sz="1200" spc="50" dirty="0">
                  <a:solidFill>
                    <a:srgbClr val="FF7900"/>
                  </a:solidFill>
                  <a:latin typeface="Calibri" panose="020F0502020204030204"/>
                </a:rPr>
                <a:t>2 YEAR CYCLE</a:t>
              </a:r>
            </a:p>
          </p:txBody>
        </p:sp>
        <p:grpSp>
          <p:nvGrpSpPr>
            <p:cNvPr id="75" name="Group 74">
              <a:extLst>
                <a:ext uri="{FF2B5EF4-FFF2-40B4-BE49-F238E27FC236}">
                  <a16:creationId xmlns:a16="http://schemas.microsoft.com/office/drawing/2014/main" id="{6A2C20F4-6262-8481-D895-6F013726623D}"/>
                </a:ext>
              </a:extLst>
            </p:cNvPr>
            <p:cNvGrpSpPr/>
            <p:nvPr/>
          </p:nvGrpSpPr>
          <p:grpSpPr>
            <a:xfrm>
              <a:off x="7181366" y="3350648"/>
              <a:ext cx="691925" cy="563702"/>
              <a:chOff x="3251488" y="3235114"/>
              <a:chExt cx="719059" cy="585808"/>
            </a:xfrm>
          </p:grpSpPr>
          <p:sp>
            <p:nvSpPr>
              <p:cNvPr id="76" name="Pentagon 75">
                <a:extLst>
                  <a:ext uri="{FF2B5EF4-FFF2-40B4-BE49-F238E27FC236}">
                    <a16:creationId xmlns:a16="http://schemas.microsoft.com/office/drawing/2014/main" id="{64BC64A0-6A0C-37EC-5A62-E91FD75D8EF2}"/>
                  </a:ext>
                </a:extLst>
              </p:cNvPr>
              <p:cNvSpPr/>
              <p:nvPr/>
            </p:nvSpPr>
            <p:spPr>
              <a:xfrm rot="5400000">
                <a:off x="3318114" y="3168489"/>
                <a:ext cx="585808" cy="719057"/>
              </a:xfrm>
              <a:prstGeom prst="homePlate">
                <a:avLst>
                  <a:gd name="adj" fmla="val 51535"/>
                </a:avLst>
              </a:prstGeom>
              <a:solidFill>
                <a:srgbClr val="FFC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77" name="TextBox 76">
                <a:extLst>
                  <a:ext uri="{FF2B5EF4-FFF2-40B4-BE49-F238E27FC236}">
                    <a16:creationId xmlns:a16="http://schemas.microsoft.com/office/drawing/2014/main" id="{ECC0820D-96BE-B528-BFFB-F2F164F84B52}"/>
                  </a:ext>
                </a:extLst>
              </p:cNvPr>
              <p:cNvSpPr txBox="1"/>
              <p:nvPr/>
            </p:nvSpPr>
            <p:spPr>
              <a:xfrm>
                <a:off x="3251488" y="3327954"/>
                <a:ext cx="719059" cy="159923"/>
              </a:xfrm>
              <a:prstGeom prst="rect">
                <a:avLst/>
              </a:prstGeom>
              <a:noFill/>
            </p:spPr>
            <p:txBody>
              <a:bodyPr wrap="square" lIns="0" tIns="0" rIns="0" bIns="0" rtlCol="0">
                <a:spAutoFit/>
              </a:bodyPr>
              <a:lstStyle/>
              <a:p>
                <a:pPr algn="ctr" defTabSz="914377"/>
                <a:r>
                  <a:rPr lang="en-GB" sz="1000" b="1" dirty="0">
                    <a:solidFill>
                      <a:schemeClr val="bg1"/>
                    </a:solidFill>
                    <a:latin typeface="Calibri" panose="020F0502020204030204"/>
                  </a:rPr>
                  <a:t>GRASP-HF</a:t>
                </a:r>
              </a:p>
            </p:txBody>
          </p:sp>
        </p:grpSp>
        <p:sp>
          <p:nvSpPr>
            <p:cNvPr id="79" name="TextBox 78">
              <a:extLst>
                <a:ext uri="{FF2B5EF4-FFF2-40B4-BE49-F238E27FC236}">
                  <a16:creationId xmlns:a16="http://schemas.microsoft.com/office/drawing/2014/main" id="{8805A098-0F4A-2126-435C-C505CEA57C62}"/>
                </a:ext>
              </a:extLst>
            </p:cNvPr>
            <p:cNvSpPr txBox="1"/>
            <p:nvPr/>
          </p:nvSpPr>
          <p:spPr>
            <a:xfrm>
              <a:off x="6342003" y="4336256"/>
              <a:ext cx="2370649" cy="369332"/>
            </a:xfrm>
            <a:prstGeom prst="rect">
              <a:avLst/>
            </a:prstGeom>
            <a:noFill/>
          </p:spPr>
          <p:txBody>
            <a:bodyPr wrap="none" lIns="0" tIns="0" rIns="0" bIns="0" rtlCol="0">
              <a:spAutoFit/>
            </a:bodyPr>
            <a:lstStyle/>
            <a:p>
              <a:pPr marL="171450" indent="-171450" defTabSz="914377">
                <a:buClr>
                  <a:srgbClr val="AE1022"/>
                </a:buClr>
                <a:buFont typeface="Arial" panose="020B0604020202020204" pitchFamily="34" charset="0"/>
                <a:buChar char="•"/>
              </a:pPr>
              <a:r>
                <a:rPr lang="en-GB" sz="1200" i="1" dirty="0">
                  <a:solidFill>
                    <a:schemeClr val="tx1">
                      <a:lumMod val="50000"/>
                      <a:lumOff val="50000"/>
                    </a:schemeClr>
                  </a:solidFill>
                  <a:latin typeface="Calibri" panose="020F0502020204030204"/>
                </a:rPr>
                <a:t>Gaps in Guideline’s implementation</a:t>
              </a:r>
            </a:p>
            <a:p>
              <a:pPr marL="171450" indent="-171450" defTabSz="914377">
                <a:buClr>
                  <a:srgbClr val="AE1022"/>
                </a:buClr>
                <a:buFont typeface="Arial" panose="020B0604020202020204" pitchFamily="34" charset="0"/>
                <a:buChar char="•"/>
              </a:pPr>
              <a:r>
                <a:rPr lang="en-GB" sz="1200" i="1" dirty="0">
                  <a:solidFill>
                    <a:schemeClr val="tx1">
                      <a:lumMod val="50000"/>
                      <a:lumOff val="50000"/>
                    </a:schemeClr>
                  </a:solidFill>
                  <a:latin typeface="Calibri" panose="020F0502020204030204"/>
                </a:rPr>
                <a:t>Gaps in Quality of care</a:t>
              </a:r>
            </a:p>
          </p:txBody>
        </p:sp>
        <p:sp>
          <p:nvSpPr>
            <p:cNvPr id="80" name="TextBox 79">
              <a:extLst>
                <a:ext uri="{FF2B5EF4-FFF2-40B4-BE49-F238E27FC236}">
                  <a16:creationId xmlns:a16="http://schemas.microsoft.com/office/drawing/2014/main" id="{EAC071AA-BBC8-2056-DE43-F6C0174AB4E7}"/>
                </a:ext>
              </a:extLst>
            </p:cNvPr>
            <p:cNvSpPr txBox="1"/>
            <p:nvPr/>
          </p:nvSpPr>
          <p:spPr>
            <a:xfrm>
              <a:off x="3621089" y="1054571"/>
              <a:ext cx="1272690" cy="179536"/>
            </a:xfrm>
            <a:prstGeom prst="rect">
              <a:avLst/>
            </a:prstGeom>
            <a:noFill/>
          </p:spPr>
          <p:txBody>
            <a:bodyPr wrap="square" lIns="0" tIns="0" rIns="0" bIns="0" rtlCol="0">
              <a:spAutoFit/>
            </a:bodyPr>
            <a:lstStyle/>
            <a:p>
              <a:pPr algn="r" defTabSz="914377">
                <a:lnSpc>
                  <a:spcPts val="1380"/>
                </a:lnSpc>
              </a:pPr>
              <a:r>
                <a:rPr lang="en-GB" sz="1200" b="1" dirty="0">
                  <a:solidFill>
                    <a:srgbClr val="C00000"/>
                  </a:solidFill>
                  <a:latin typeface="Calibri" panose="020F0502020204030204"/>
                </a:rPr>
                <a:t>ESC/HFA Guidelines</a:t>
              </a:r>
            </a:p>
          </p:txBody>
        </p:sp>
      </p:grpSp>
    </p:spTree>
    <p:extLst>
      <p:ext uri="{BB962C8B-B14F-4D97-AF65-F5344CB8AC3E}">
        <p14:creationId xmlns:p14="http://schemas.microsoft.com/office/powerpoint/2010/main" val="2776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7597C3-BC90-D7CA-8481-BC2A0F5B76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08649F35-80AF-2E0F-3D1C-78AE0C141C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pic>
        <p:nvPicPr>
          <p:cNvPr id="10" name="Picture 9">
            <a:extLst>
              <a:ext uri="{FF2B5EF4-FFF2-40B4-BE49-F238E27FC236}">
                <a16:creationId xmlns:a16="http://schemas.microsoft.com/office/drawing/2014/main" id="{815F57AF-BCB7-79DD-7634-AA9A640026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grpSp>
        <p:nvGrpSpPr>
          <p:cNvPr id="11" name="Group 10">
            <a:extLst>
              <a:ext uri="{FF2B5EF4-FFF2-40B4-BE49-F238E27FC236}">
                <a16:creationId xmlns:a16="http://schemas.microsoft.com/office/drawing/2014/main" id="{BC97FB8C-73E4-D325-E153-10EC0B327805}"/>
              </a:ext>
            </a:extLst>
          </p:cNvPr>
          <p:cNvGrpSpPr/>
          <p:nvPr/>
        </p:nvGrpSpPr>
        <p:grpSpPr>
          <a:xfrm>
            <a:off x="270000" y="4633818"/>
            <a:ext cx="180000" cy="509682"/>
            <a:chOff x="270000" y="4633818"/>
            <a:chExt cx="180000" cy="509682"/>
          </a:xfrm>
        </p:grpSpPr>
        <p:cxnSp>
          <p:nvCxnSpPr>
            <p:cNvPr id="12" name="Connecteur droit 8">
              <a:extLst>
                <a:ext uri="{FF2B5EF4-FFF2-40B4-BE49-F238E27FC236}">
                  <a16:creationId xmlns:a16="http://schemas.microsoft.com/office/drawing/2014/main" id="{C513E2F5-71A0-2FB1-7BC8-2FF5F4E150C0}"/>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Ellipse 9">
              <a:extLst>
                <a:ext uri="{FF2B5EF4-FFF2-40B4-BE49-F238E27FC236}">
                  <a16:creationId xmlns:a16="http://schemas.microsoft.com/office/drawing/2014/main" id="{F9B0494D-2992-8F13-D944-D99AB502B988}"/>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 name="Group 2">
            <a:extLst>
              <a:ext uri="{FF2B5EF4-FFF2-40B4-BE49-F238E27FC236}">
                <a16:creationId xmlns:a16="http://schemas.microsoft.com/office/drawing/2014/main" id="{5BF8CF2F-3D2C-A7B9-B468-0237107EC644}"/>
              </a:ext>
            </a:extLst>
          </p:cNvPr>
          <p:cNvGrpSpPr/>
          <p:nvPr/>
        </p:nvGrpSpPr>
        <p:grpSpPr>
          <a:xfrm>
            <a:off x="5106473" y="440872"/>
            <a:ext cx="1207335" cy="879213"/>
            <a:chOff x="5106473" y="440872"/>
            <a:chExt cx="1207335" cy="879213"/>
          </a:xfrm>
        </p:grpSpPr>
        <p:sp>
          <p:nvSpPr>
            <p:cNvPr id="15" name="Text Placeholder 1">
              <a:extLst>
                <a:ext uri="{FF2B5EF4-FFF2-40B4-BE49-F238E27FC236}">
                  <a16:creationId xmlns:a16="http://schemas.microsoft.com/office/drawing/2014/main" id="{68B18C11-FE5A-74FD-CB38-17D9729F578B}"/>
                </a:ext>
              </a:extLst>
            </p:cNvPr>
            <p:cNvSpPr txBox="1">
              <a:spLocks/>
            </p:cNvSpPr>
            <p:nvPr/>
          </p:nvSpPr>
          <p:spPr>
            <a:xfrm>
              <a:off x="5197715" y="440872"/>
              <a:ext cx="1116093" cy="436958"/>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600"/>
                </a:lnSpc>
              </a:pPr>
              <a:r>
                <a:rPr lang="en-US" sz="1600" dirty="0">
                  <a:solidFill>
                    <a:schemeClr val="bg1">
                      <a:lumMod val="95000"/>
                    </a:schemeClr>
                  </a:solidFill>
                  <a:latin typeface="Calibri"/>
                  <a:ea typeface="Verdana"/>
                  <a:cs typeface="Calibri"/>
                </a:rPr>
                <a:t>Scientific </a:t>
              </a:r>
              <a:endParaRPr lang="en-US" sz="1600" dirty="0">
                <a:solidFill>
                  <a:schemeClr val="bg1">
                    <a:lumMod val="95000"/>
                  </a:schemeClr>
                </a:solidFill>
                <a:latin typeface="Calibri" panose="020F0502020204030204" pitchFamily="34" charset="0"/>
                <a:cs typeface="Calibri" panose="020F0502020204030204" pitchFamily="34" charset="0"/>
              </a:endParaRPr>
            </a:p>
            <a:p>
              <a:pPr lvl="0">
                <a:lnSpc>
                  <a:spcPts val="1600"/>
                </a:lnSpc>
              </a:pPr>
              <a:r>
                <a:rPr lang="en-US" sz="1600" dirty="0">
                  <a:solidFill>
                    <a:schemeClr val="bg1">
                      <a:lumMod val="95000"/>
                    </a:schemeClr>
                  </a:solidFill>
                  <a:latin typeface="Calibri"/>
                  <a:ea typeface="Verdana"/>
                  <a:cs typeface="Calibri"/>
                </a:rPr>
                <a:t>community</a:t>
              </a:r>
              <a:endParaRPr lang="en-US" sz="1600" dirty="0">
                <a:solidFill>
                  <a:schemeClr val="bg1">
                    <a:lumMod val="95000"/>
                  </a:schemeClr>
                </a:solidFill>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484C890C-0856-CC00-0CE8-F5C79B65846D}"/>
                </a:ext>
              </a:extLst>
            </p:cNvPr>
            <p:cNvCxnSpPr/>
            <p:nvPr/>
          </p:nvCxnSpPr>
          <p:spPr>
            <a:xfrm flipV="1">
              <a:off x="5106473" y="511365"/>
              <a:ext cx="0" cy="808720"/>
            </a:xfrm>
            <a:prstGeom prst="line">
              <a:avLst/>
            </a:prstGeom>
            <a:ln w="6350">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3C72A29-5B88-940C-915F-06EDA8A7D9FE}"/>
              </a:ext>
            </a:extLst>
          </p:cNvPr>
          <p:cNvGrpSpPr/>
          <p:nvPr/>
        </p:nvGrpSpPr>
        <p:grpSpPr>
          <a:xfrm>
            <a:off x="6490952" y="1252240"/>
            <a:ext cx="1613042" cy="1008002"/>
            <a:chOff x="6490952" y="1252240"/>
            <a:chExt cx="1613042" cy="1008002"/>
          </a:xfrm>
        </p:grpSpPr>
        <p:sp>
          <p:nvSpPr>
            <p:cNvPr id="18" name="Text Placeholder 1">
              <a:extLst>
                <a:ext uri="{FF2B5EF4-FFF2-40B4-BE49-F238E27FC236}">
                  <a16:creationId xmlns:a16="http://schemas.microsoft.com/office/drawing/2014/main" id="{23293A9F-42B2-4AA3-B560-68EA45F95D0D}"/>
                </a:ext>
              </a:extLst>
            </p:cNvPr>
            <p:cNvSpPr txBox="1">
              <a:spLocks/>
            </p:cNvSpPr>
            <p:nvPr/>
          </p:nvSpPr>
          <p:spPr>
            <a:xfrm>
              <a:off x="6630468" y="1252240"/>
              <a:ext cx="1473526" cy="1008002"/>
            </a:xfrm>
            <a:prstGeom prst="rect">
              <a:avLst/>
            </a:prstGeom>
          </p:spPr>
          <p:txBody>
            <a:bodyPr l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ts val="1600"/>
                </a:lnSpc>
              </a:pPr>
              <a:r>
                <a:rPr lang="en-US" sz="1600">
                  <a:solidFill>
                    <a:schemeClr val="bg1">
                      <a:lumMod val="95000"/>
                    </a:schemeClr>
                  </a:solidFill>
                  <a:latin typeface="Calibri" panose="020F0502020204030204" pitchFamily="34" charset="0"/>
                  <a:cs typeface="Calibri" panose="020F0502020204030204" pitchFamily="34" charset="0"/>
                </a:rPr>
                <a:t>Healthcare industry sponsors</a:t>
              </a:r>
            </a:p>
          </p:txBody>
        </p:sp>
        <p:cxnSp>
          <p:nvCxnSpPr>
            <p:cNvPr id="19" name="Straight Connector 18">
              <a:extLst>
                <a:ext uri="{FF2B5EF4-FFF2-40B4-BE49-F238E27FC236}">
                  <a16:creationId xmlns:a16="http://schemas.microsoft.com/office/drawing/2014/main" id="{31E4AA37-B44A-5822-C41D-BD14A27DF283}"/>
                </a:ext>
              </a:extLst>
            </p:cNvPr>
            <p:cNvCxnSpPr/>
            <p:nvPr/>
          </p:nvCxnSpPr>
          <p:spPr>
            <a:xfrm flipV="1">
              <a:off x="6490952" y="1361370"/>
              <a:ext cx="0" cy="808720"/>
            </a:xfrm>
            <a:prstGeom prst="line">
              <a:avLst/>
            </a:prstGeom>
            <a:ln w="6350">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285D3763-0F49-41FF-0238-DAAF88FB5072}"/>
              </a:ext>
            </a:extLst>
          </p:cNvPr>
          <p:cNvGrpSpPr/>
          <p:nvPr/>
        </p:nvGrpSpPr>
        <p:grpSpPr>
          <a:xfrm>
            <a:off x="1015042" y="1252240"/>
            <a:ext cx="1577087" cy="862310"/>
            <a:chOff x="1015042" y="1252240"/>
            <a:chExt cx="1577087" cy="862310"/>
          </a:xfrm>
        </p:grpSpPr>
        <p:cxnSp>
          <p:nvCxnSpPr>
            <p:cNvPr id="6" name="Straight Connector 5">
              <a:extLst>
                <a:ext uri="{FF2B5EF4-FFF2-40B4-BE49-F238E27FC236}">
                  <a16:creationId xmlns:a16="http://schemas.microsoft.com/office/drawing/2014/main" id="{B61EA641-2848-55C4-E164-3E8A120A86A7}"/>
                </a:ext>
              </a:extLst>
            </p:cNvPr>
            <p:cNvCxnSpPr>
              <a:cxnSpLocks/>
            </p:cNvCxnSpPr>
            <p:nvPr/>
          </p:nvCxnSpPr>
          <p:spPr>
            <a:xfrm flipV="1">
              <a:off x="2592129" y="1361370"/>
              <a:ext cx="0" cy="753180"/>
            </a:xfrm>
            <a:prstGeom prst="line">
              <a:avLst/>
            </a:prstGeom>
            <a:ln w="63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C2521686-6311-0896-42A4-B9CFC4AC9A3B}"/>
                </a:ext>
              </a:extLst>
            </p:cNvPr>
            <p:cNvSpPr txBox="1">
              <a:spLocks/>
            </p:cNvSpPr>
            <p:nvPr/>
          </p:nvSpPr>
          <p:spPr>
            <a:xfrm>
              <a:off x="1015042" y="1252240"/>
              <a:ext cx="1473526" cy="716802"/>
            </a:xfrm>
            <a:prstGeom prst="rect">
              <a:avLst/>
            </a:prstGeom>
          </p:spPr>
          <p:txBody>
            <a:bodyPr l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r">
                <a:lnSpc>
                  <a:spcPts val="1600"/>
                </a:lnSpc>
              </a:pPr>
              <a:r>
                <a:rPr lang="en-US" sz="1600">
                  <a:solidFill>
                    <a:schemeClr val="bg1"/>
                  </a:solidFill>
                  <a:latin typeface="Calibri" panose="020F0502020204030204" pitchFamily="34" charset="0"/>
                  <a:cs typeface="Calibri" panose="020F0502020204030204" pitchFamily="34" charset="0"/>
                </a:rPr>
                <a:t>Individual </a:t>
              </a:r>
              <a:r>
                <a:rPr lang="en-US" sz="1600" err="1">
                  <a:solidFill>
                    <a:schemeClr val="bg1"/>
                  </a:solidFill>
                  <a:latin typeface="Calibri" panose="020F0502020204030204" pitchFamily="34" charset="0"/>
                  <a:cs typeface="Calibri" panose="020F0502020204030204" pitchFamily="34" charset="0"/>
                </a:rPr>
                <a:t>centres</a:t>
              </a:r>
              <a:r>
                <a:rPr lang="en-US" sz="1600">
                  <a:solidFill>
                    <a:schemeClr val="bg1"/>
                  </a:solidFill>
                  <a:latin typeface="Calibri" panose="020F0502020204030204" pitchFamily="34" charset="0"/>
                  <a:cs typeface="Calibri" panose="020F0502020204030204" pitchFamily="34" charset="0"/>
                </a:rPr>
                <a:t> and clinics</a:t>
              </a:r>
            </a:p>
          </p:txBody>
        </p:sp>
      </p:grpSp>
      <p:grpSp>
        <p:nvGrpSpPr>
          <p:cNvPr id="5" name="Group 4">
            <a:extLst>
              <a:ext uri="{FF2B5EF4-FFF2-40B4-BE49-F238E27FC236}">
                <a16:creationId xmlns:a16="http://schemas.microsoft.com/office/drawing/2014/main" id="{7216930F-FEBB-CB1D-02EA-FE288583E76B}"/>
              </a:ext>
            </a:extLst>
          </p:cNvPr>
          <p:cNvGrpSpPr/>
          <p:nvPr/>
        </p:nvGrpSpPr>
        <p:grpSpPr>
          <a:xfrm>
            <a:off x="6026150" y="3150071"/>
            <a:ext cx="2077844" cy="952259"/>
            <a:chOff x="6026150" y="3150071"/>
            <a:chExt cx="2077844" cy="952259"/>
          </a:xfrm>
        </p:grpSpPr>
        <p:sp>
          <p:nvSpPr>
            <p:cNvPr id="20" name="Text Placeholder 1">
              <a:extLst>
                <a:ext uri="{FF2B5EF4-FFF2-40B4-BE49-F238E27FC236}">
                  <a16:creationId xmlns:a16="http://schemas.microsoft.com/office/drawing/2014/main" id="{C9839F96-E019-FB6F-4260-C93F24C94F93}"/>
                </a:ext>
              </a:extLst>
            </p:cNvPr>
            <p:cNvSpPr txBox="1">
              <a:spLocks/>
            </p:cNvSpPr>
            <p:nvPr/>
          </p:nvSpPr>
          <p:spPr>
            <a:xfrm>
              <a:off x="6630468" y="3150071"/>
              <a:ext cx="1473526" cy="287078"/>
            </a:xfrm>
            <a:prstGeom prst="rect">
              <a:avLst/>
            </a:prstGeom>
          </p:spPr>
          <p:txBody>
            <a:bodyPr l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ts val="1600"/>
                </a:lnSpc>
              </a:pPr>
              <a:r>
                <a:rPr lang="en-US" sz="1600" dirty="0">
                  <a:solidFill>
                    <a:schemeClr val="bg1">
                      <a:lumMod val="95000"/>
                    </a:schemeClr>
                  </a:solidFill>
                  <a:latin typeface="Calibri" panose="020F0502020204030204" pitchFamily="34" charset="0"/>
                  <a:cs typeface="Calibri" panose="020F0502020204030204" pitchFamily="34" charset="0"/>
                </a:rPr>
                <a:t>Patients</a:t>
              </a:r>
            </a:p>
          </p:txBody>
        </p:sp>
        <p:cxnSp>
          <p:nvCxnSpPr>
            <p:cNvPr id="22" name="Straight Connector 21">
              <a:extLst>
                <a:ext uri="{FF2B5EF4-FFF2-40B4-BE49-F238E27FC236}">
                  <a16:creationId xmlns:a16="http://schemas.microsoft.com/office/drawing/2014/main" id="{07035BBF-07C3-3402-972D-A79C1F579D5F}"/>
                </a:ext>
              </a:extLst>
            </p:cNvPr>
            <p:cNvCxnSpPr/>
            <p:nvPr/>
          </p:nvCxnSpPr>
          <p:spPr>
            <a:xfrm flipV="1">
              <a:off x="6491347" y="3293610"/>
              <a:ext cx="0" cy="808720"/>
            </a:xfrm>
            <a:prstGeom prst="line">
              <a:avLst/>
            </a:prstGeom>
            <a:ln w="635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74EA44-E5D6-81EC-E674-6549D1CA7D93}"/>
                </a:ext>
              </a:extLst>
            </p:cNvPr>
            <p:cNvCxnSpPr>
              <a:cxnSpLocks/>
            </p:cNvCxnSpPr>
            <p:nvPr/>
          </p:nvCxnSpPr>
          <p:spPr>
            <a:xfrm>
              <a:off x="6026150" y="3816350"/>
              <a:ext cx="464802" cy="2859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A96FB1B-E58E-94D8-8D66-0D17814D8836}"/>
              </a:ext>
            </a:extLst>
          </p:cNvPr>
          <p:cNvGrpSpPr/>
          <p:nvPr/>
        </p:nvGrpSpPr>
        <p:grpSpPr>
          <a:xfrm>
            <a:off x="956758" y="3234254"/>
            <a:ext cx="2240467" cy="868076"/>
            <a:chOff x="956758" y="3234254"/>
            <a:chExt cx="2240467" cy="868076"/>
          </a:xfrm>
        </p:grpSpPr>
        <p:grpSp>
          <p:nvGrpSpPr>
            <p:cNvPr id="24" name="Group 23">
              <a:extLst>
                <a:ext uri="{FF2B5EF4-FFF2-40B4-BE49-F238E27FC236}">
                  <a16:creationId xmlns:a16="http://schemas.microsoft.com/office/drawing/2014/main" id="{7A47F797-950C-6F7F-4EDE-E40B1414B13C}"/>
                </a:ext>
              </a:extLst>
            </p:cNvPr>
            <p:cNvGrpSpPr/>
            <p:nvPr/>
          </p:nvGrpSpPr>
          <p:grpSpPr>
            <a:xfrm flipH="1">
              <a:off x="2569404" y="3293610"/>
              <a:ext cx="627821" cy="808720"/>
              <a:chOff x="2194707" y="3293610"/>
              <a:chExt cx="627821" cy="808720"/>
            </a:xfrm>
          </p:grpSpPr>
          <p:cxnSp>
            <p:nvCxnSpPr>
              <p:cNvPr id="21" name="Straight Connector 20">
                <a:extLst>
                  <a:ext uri="{FF2B5EF4-FFF2-40B4-BE49-F238E27FC236}">
                    <a16:creationId xmlns:a16="http://schemas.microsoft.com/office/drawing/2014/main" id="{1143EAAB-3C83-ECB3-6F3C-65F113DB1953}"/>
                  </a:ext>
                </a:extLst>
              </p:cNvPr>
              <p:cNvCxnSpPr/>
              <p:nvPr/>
            </p:nvCxnSpPr>
            <p:spPr>
              <a:xfrm flipV="1">
                <a:off x="2822528" y="3293610"/>
                <a:ext cx="0" cy="808720"/>
              </a:xfrm>
              <a:prstGeom prst="line">
                <a:avLst/>
              </a:prstGeom>
              <a:ln w="635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5C3CA2-0375-83E0-5439-B9694C7E5532}"/>
                  </a:ext>
                </a:extLst>
              </p:cNvPr>
              <p:cNvCxnSpPr>
                <a:cxnSpLocks/>
              </p:cNvCxnSpPr>
              <p:nvPr/>
            </p:nvCxnSpPr>
            <p:spPr>
              <a:xfrm>
                <a:off x="2194707" y="3756025"/>
                <a:ext cx="627426" cy="3463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Text Placeholder 1">
              <a:extLst>
                <a:ext uri="{FF2B5EF4-FFF2-40B4-BE49-F238E27FC236}">
                  <a16:creationId xmlns:a16="http://schemas.microsoft.com/office/drawing/2014/main" id="{2EA3D6B4-00D7-0A32-1B0D-08296364C945}"/>
                </a:ext>
              </a:extLst>
            </p:cNvPr>
            <p:cNvSpPr txBox="1">
              <a:spLocks/>
            </p:cNvSpPr>
            <p:nvPr/>
          </p:nvSpPr>
          <p:spPr>
            <a:xfrm>
              <a:off x="956758" y="3234254"/>
              <a:ext cx="1473526" cy="498023"/>
            </a:xfrm>
            <a:prstGeom prst="rect">
              <a:avLst/>
            </a:prstGeom>
          </p:spPr>
          <p:txBody>
            <a:bodyPr lIns="0" tIns="0" rIns="0" b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r">
                <a:lnSpc>
                  <a:spcPts val="1600"/>
                </a:lnSpc>
              </a:pPr>
              <a:r>
                <a:rPr lang="en-US" sz="1600">
                  <a:solidFill>
                    <a:schemeClr val="bg1"/>
                  </a:solidFill>
                  <a:latin typeface="Calibri" panose="020F0502020204030204" pitchFamily="34" charset="0"/>
                  <a:cs typeface="Calibri" panose="020F0502020204030204" pitchFamily="34" charset="0"/>
                </a:rPr>
                <a:t>Health authorities</a:t>
              </a:r>
            </a:p>
          </p:txBody>
        </p:sp>
      </p:grpSp>
      <p:sp>
        <p:nvSpPr>
          <p:cNvPr id="2" name="TextBox 1">
            <a:extLst>
              <a:ext uri="{FF2B5EF4-FFF2-40B4-BE49-F238E27FC236}">
                <a16:creationId xmlns:a16="http://schemas.microsoft.com/office/drawing/2014/main" id="{E8A1915D-3256-50B8-3CD9-98EF482B181B}"/>
              </a:ext>
            </a:extLst>
          </p:cNvPr>
          <p:cNvSpPr txBox="1"/>
          <p:nvPr/>
        </p:nvSpPr>
        <p:spPr>
          <a:xfrm>
            <a:off x="301132" y="244087"/>
            <a:ext cx="2947543" cy="7694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960"/>
              </a:lnSpc>
            </a:pPr>
            <a:r>
              <a:rPr lang="en-US" b="1" dirty="0" err="1">
                <a:solidFill>
                  <a:srgbClr val="C00000"/>
                </a:solidFill>
                <a:latin typeface="Calibri"/>
                <a:ea typeface="Calibri"/>
                <a:cs typeface="Segoe UI"/>
              </a:rPr>
              <a:t>ICARe</a:t>
            </a:r>
            <a:r>
              <a:rPr lang="en-US" b="1" dirty="0">
                <a:solidFill>
                  <a:srgbClr val="C00000"/>
                </a:solidFill>
                <a:latin typeface="Calibri"/>
                <a:ea typeface="Calibri"/>
                <a:cs typeface="Segoe UI"/>
              </a:rPr>
              <a:t>-HF will impact multiple</a:t>
            </a:r>
            <a:br>
              <a:rPr lang="en-US" b="1" dirty="0">
                <a:solidFill>
                  <a:srgbClr val="C00000"/>
                </a:solidFill>
                <a:latin typeface="Calibri"/>
                <a:ea typeface="Calibri"/>
                <a:cs typeface="Segoe UI"/>
              </a:rPr>
            </a:br>
            <a:r>
              <a:rPr lang="en-US" b="1" dirty="0">
                <a:solidFill>
                  <a:srgbClr val="C00000"/>
                </a:solidFill>
                <a:latin typeface="Calibri"/>
                <a:ea typeface="Calibri"/>
                <a:cs typeface="Segoe UI"/>
              </a:rPr>
              <a:t>stakeholders, who are part of </a:t>
            </a:r>
            <a:br>
              <a:rPr lang="en-US" b="1" dirty="0">
                <a:solidFill>
                  <a:srgbClr val="C00000"/>
                </a:solidFill>
                <a:latin typeface="Calibri"/>
                <a:ea typeface="Calibri"/>
                <a:cs typeface="Segoe UI"/>
              </a:rPr>
            </a:br>
            <a:r>
              <a:rPr lang="en-US" b="1" dirty="0">
                <a:solidFill>
                  <a:srgbClr val="C00000"/>
                </a:solidFill>
                <a:latin typeface="Calibri"/>
                <a:ea typeface="Calibri"/>
                <a:cs typeface="Segoe UI"/>
              </a:rPr>
              <a:t>an interdependent ecosystem</a:t>
            </a:r>
            <a:endParaRPr lang="en-US" dirty="0">
              <a:solidFill>
                <a:srgbClr val="C00000"/>
              </a:solidFill>
              <a:latin typeface="Calibri"/>
              <a:ea typeface="Calibri"/>
              <a:cs typeface="Calibri" panose="020F0502020204030204"/>
            </a:endParaRPr>
          </a:p>
        </p:txBody>
      </p:sp>
    </p:spTree>
    <p:extLst>
      <p:ext uri="{BB962C8B-B14F-4D97-AF65-F5344CB8AC3E}">
        <p14:creationId xmlns:p14="http://schemas.microsoft.com/office/powerpoint/2010/main" val="21808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0503997-8397-39F8-3ABE-DD00ACA8F9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38" name="Picture 37">
            <a:extLst>
              <a:ext uri="{FF2B5EF4-FFF2-40B4-BE49-F238E27FC236}">
                <a16:creationId xmlns:a16="http://schemas.microsoft.com/office/drawing/2014/main" id="{98F82AF6-40E1-2664-C00E-8EB7AA6D24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50990" y="997958"/>
            <a:ext cx="4483100" cy="3911600"/>
          </a:xfrm>
          <a:prstGeom prst="rect">
            <a:avLst/>
          </a:prstGeom>
        </p:spPr>
      </p:pic>
      <p:grpSp>
        <p:nvGrpSpPr>
          <p:cNvPr id="2" name="Group 1">
            <a:extLst>
              <a:ext uri="{FF2B5EF4-FFF2-40B4-BE49-F238E27FC236}">
                <a16:creationId xmlns:a16="http://schemas.microsoft.com/office/drawing/2014/main" id="{F7E18F88-06C6-4BAF-5FC1-84730B4DD528}"/>
              </a:ext>
            </a:extLst>
          </p:cNvPr>
          <p:cNvGrpSpPr>
            <a:grpSpLocks/>
          </p:cNvGrpSpPr>
          <p:nvPr/>
        </p:nvGrpSpPr>
        <p:grpSpPr bwMode="auto">
          <a:xfrm>
            <a:off x="683568" y="771525"/>
            <a:ext cx="6688782" cy="71438"/>
            <a:chOff x="682837" y="723563"/>
            <a:chExt cx="6689794" cy="72000"/>
          </a:xfrm>
        </p:grpSpPr>
        <p:cxnSp>
          <p:nvCxnSpPr>
            <p:cNvPr id="3" name="Connecteur droit 3">
              <a:extLst>
                <a:ext uri="{FF2B5EF4-FFF2-40B4-BE49-F238E27FC236}">
                  <a16:creationId xmlns:a16="http://schemas.microsoft.com/office/drawing/2014/main" id="{4FD9A240-A6C8-9180-E777-B661ABE3E0A1}"/>
                </a:ext>
              </a:extLst>
            </p:cNvPr>
            <p:cNvCxnSpPr>
              <a:cxnSpLocks/>
              <a:endCxn id="4" idx="6"/>
            </p:cNvCxnSpPr>
            <p:nvPr/>
          </p:nvCxnSpPr>
          <p:spPr>
            <a:xfrm flipV="1">
              <a:off x="682837" y="759563"/>
              <a:ext cx="6661008" cy="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1704D2F-1569-CF09-11C5-D36B26A7A66E}"/>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5" name="Text Placeholder 1">
            <a:extLst>
              <a:ext uri="{FF2B5EF4-FFF2-40B4-BE49-F238E27FC236}">
                <a16:creationId xmlns:a16="http://schemas.microsoft.com/office/drawing/2014/main" id="{A685DAF8-964E-1D76-A0F5-9A412D865F30}"/>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err="1">
                <a:solidFill>
                  <a:srgbClr val="AE1022"/>
                </a:solidFill>
                <a:latin typeface="Calibri"/>
                <a:ea typeface="Verdana"/>
                <a:cs typeface="Calibri"/>
              </a:rPr>
              <a:t>ICARe</a:t>
            </a:r>
            <a:r>
              <a:rPr lang="en-US" sz="2800" b="1" dirty="0">
                <a:solidFill>
                  <a:srgbClr val="AE1022"/>
                </a:solidFill>
                <a:latin typeface="Calibri"/>
                <a:ea typeface="Verdana"/>
                <a:cs typeface="Calibri"/>
              </a:rPr>
              <a:t>-HF governance</a:t>
            </a:r>
          </a:p>
        </p:txBody>
      </p:sp>
      <p:sp>
        <p:nvSpPr>
          <p:cNvPr id="17" name="TextBox 16">
            <a:extLst>
              <a:ext uri="{FF2B5EF4-FFF2-40B4-BE49-F238E27FC236}">
                <a16:creationId xmlns:a16="http://schemas.microsoft.com/office/drawing/2014/main" id="{CA2976D3-86CB-A600-7E7F-7E7CCE01CC5B}"/>
              </a:ext>
            </a:extLst>
          </p:cNvPr>
          <p:cNvSpPr txBox="1"/>
          <p:nvPr/>
        </p:nvSpPr>
        <p:spPr>
          <a:xfrm>
            <a:off x="3140680" y="2115572"/>
            <a:ext cx="1244114" cy="181973"/>
          </a:xfrm>
          <a:prstGeom prst="rect">
            <a:avLst/>
          </a:prstGeom>
          <a:noFill/>
        </p:spPr>
        <p:txBody>
          <a:bodyPr wrap="square" lIns="0" tIns="0" rIns="0" bIns="0" rtlCol="0">
            <a:spAutoFit/>
          </a:bodyPr>
          <a:lstStyle/>
          <a:p>
            <a:pPr marL="0" lvl="0" indent="0" algn="ctr" defTabSz="666750">
              <a:lnSpc>
                <a:spcPts val="1440"/>
              </a:lnSpc>
              <a:spcBef>
                <a:spcPct val="0"/>
              </a:spcBef>
              <a:spcAft>
                <a:spcPts val="216"/>
              </a:spcAft>
            </a:pPr>
            <a:r>
              <a:rPr lang="en-GB" sz="1400" b="1">
                <a:solidFill>
                  <a:schemeClr val="bg1"/>
                </a:solidFill>
                <a:latin typeface="Calibri" panose="020F0502020204030204" pitchFamily="34" charset="0"/>
                <a:cs typeface="Calibri" panose="020F0502020204030204" pitchFamily="34" charset="0"/>
              </a:rPr>
              <a:t>HFA Board</a:t>
            </a:r>
            <a:endParaRPr lang="en-GB" sz="1400" u="sng">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A63D339-DF63-18DF-E4AB-9554D2473449}"/>
              </a:ext>
            </a:extLst>
          </p:cNvPr>
          <p:cNvSpPr txBox="1"/>
          <p:nvPr/>
        </p:nvSpPr>
        <p:spPr>
          <a:xfrm>
            <a:off x="2554527" y="2994134"/>
            <a:ext cx="2344615" cy="384721"/>
          </a:xfrm>
          <a:prstGeom prst="rect">
            <a:avLst/>
          </a:prstGeom>
          <a:noFill/>
        </p:spPr>
        <p:txBody>
          <a:bodyPr wrap="square" lIns="0" tIns="0" rIns="0" bIns="0" rtlCol="0">
            <a:spAutoFit/>
          </a:bodyPr>
          <a:lstStyle/>
          <a:p>
            <a:pPr lvl="0" algn="ctr">
              <a:lnSpc>
                <a:spcPts val="1480"/>
              </a:lnSpc>
            </a:pPr>
            <a:r>
              <a:rPr lang="en-US" sz="1400" b="1" err="1">
                <a:solidFill>
                  <a:schemeClr val="bg1"/>
                </a:solidFill>
                <a:latin typeface="Calibri"/>
                <a:cs typeface="Arial"/>
              </a:rPr>
              <a:t>ICARe</a:t>
            </a:r>
            <a:r>
              <a:rPr lang="en-US" sz="1400" b="1">
                <a:solidFill>
                  <a:schemeClr val="bg1"/>
                </a:solidFill>
                <a:latin typeface="Calibri"/>
                <a:cs typeface="Arial"/>
              </a:rPr>
              <a:t>-HF Accreditation Committee</a:t>
            </a:r>
            <a:endParaRPr lang="en-US" sz="1400" b="1">
              <a:solidFill>
                <a:schemeClr val="bg1"/>
              </a:solidFill>
            </a:endParaRPr>
          </a:p>
        </p:txBody>
      </p:sp>
      <p:sp>
        <p:nvSpPr>
          <p:cNvPr id="19" name="TextBox 18">
            <a:extLst>
              <a:ext uri="{FF2B5EF4-FFF2-40B4-BE49-F238E27FC236}">
                <a16:creationId xmlns:a16="http://schemas.microsoft.com/office/drawing/2014/main" id="{24148BB9-A302-8480-81A1-1EF48EE45554}"/>
              </a:ext>
            </a:extLst>
          </p:cNvPr>
          <p:cNvSpPr txBox="1"/>
          <p:nvPr/>
        </p:nvSpPr>
        <p:spPr>
          <a:xfrm>
            <a:off x="2032851" y="3944274"/>
            <a:ext cx="3335214" cy="215444"/>
          </a:xfrm>
          <a:prstGeom prst="rect">
            <a:avLst/>
          </a:prstGeom>
          <a:noFill/>
        </p:spPr>
        <p:txBody>
          <a:bodyPr wrap="square" lIns="0" tIns="0" rIns="0" bIns="0" rtlCol="0">
            <a:spAutoFit/>
          </a:bodyPr>
          <a:lstStyle/>
          <a:p>
            <a:pPr lvl="0" algn="ctr"/>
            <a:r>
              <a:rPr lang="en-US" sz="1400" b="1">
                <a:solidFill>
                  <a:schemeClr val="bg1"/>
                </a:solidFill>
              </a:rPr>
              <a:t>Project team (ESC staff)</a:t>
            </a:r>
          </a:p>
        </p:txBody>
      </p:sp>
      <p:sp>
        <p:nvSpPr>
          <p:cNvPr id="20" name="TextBox 19">
            <a:extLst>
              <a:ext uri="{FF2B5EF4-FFF2-40B4-BE49-F238E27FC236}">
                <a16:creationId xmlns:a16="http://schemas.microsoft.com/office/drawing/2014/main" id="{9CABE352-3466-1241-51BD-CBD706706B11}"/>
              </a:ext>
            </a:extLst>
          </p:cNvPr>
          <p:cNvSpPr txBox="1"/>
          <p:nvPr/>
        </p:nvSpPr>
        <p:spPr>
          <a:xfrm>
            <a:off x="1107638" y="1593897"/>
            <a:ext cx="1656677" cy="215444"/>
          </a:xfrm>
          <a:prstGeom prst="rect">
            <a:avLst/>
          </a:prstGeom>
          <a:noFill/>
        </p:spPr>
        <p:txBody>
          <a:bodyPr wrap="square" lIns="0" tIns="0" rIns="0" bIns="0" rtlCol="0">
            <a:spAutoFit/>
          </a:bodyPr>
          <a:lstStyle/>
          <a:p>
            <a:pPr defTabSz="914332">
              <a:defRPr/>
            </a:pPr>
            <a:r>
              <a:rPr lang="en-GB" sz="1400" b="1" dirty="0">
                <a:solidFill>
                  <a:schemeClr val="bg1"/>
                </a:solidFill>
                <a:latin typeface="Calibri" panose="020F0502020204030204" pitchFamily="34" charset="0"/>
                <a:cs typeface="Calibri" panose="020F0502020204030204" pitchFamily="34" charset="0"/>
              </a:rPr>
              <a:t>ESC Board</a:t>
            </a:r>
            <a:endParaRPr lang="en-US" sz="1400" b="1" strike="sngStrike" dirty="0">
              <a:solidFill>
                <a:schemeClr val="bg1"/>
              </a:solidFill>
              <a:highlight>
                <a:srgbClr val="FFFF00"/>
              </a:highlight>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257FEBDA-F610-2374-7D4D-C987AE284F7D}"/>
              </a:ext>
            </a:extLst>
          </p:cNvPr>
          <p:cNvGrpSpPr/>
          <p:nvPr/>
        </p:nvGrpSpPr>
        <p:grpSpPr>
          <a:xfrm>
            <a:off x="1120890" y="1465704"/>
            <a:ext cx="2323985" cy="158987"/>
            <a:chOff x="368392" y="947448"/>
            <a:chExt cx="2323985" cy="158987"/>
          </a:xfrm>
        </p:grpSpPr>
        <p:cxnSp>
          <p:nvCxnSpPr>
            <p:cNvPr id="22" name="Straight Connector 21">
              <a:extLst>
                <a:ext uri="{FF2B5EF4-FFF2-40B4-BE49-F238E27FC236}">
                  <a16:creationId xmlns:a16="http://schemas.microsoft.com/office/drawing/2014/main" id="{3DFBE7F7-0639-BD1B-B5F2-9F04304E708D}"/>
                </a:ext>
              </a:extLst>
            </p:cNvPr>
            <p:cNvCxnSpPr/>
            <p:nvPr/>
          </p:nvCxnSpPr>
          <p:spPr>
            <a:xfrm>
              <a:off x="368392" y="947448"/>
              <a:ext cx="2065622" cy="0"/>
            </a:xfrm>
            <a:prstGeom prst="line">
              <a:avLst/>
            </a:prstGeom>
            <a:ln w="9525">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CE288F6-B90A-874E-077C-43A87C46AC63}"/>
                </a:ext>
              </a:extLst>
            </p:cNvPr>
            <p:cNvCxnSpPr>
              <a:cxnSpLocks/>
            </p:cNvCxnSpPr>
            <p:nvPr/>
          </p:nvCxnSpPr>
          <p:spPr>
            <a:xfrm>
              <a:off x="2434014" y="947448"/>
              <a:ext cx="258363" cy="15898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D31B1EF-BF65-6113-1ADF-E73B9B46CFF0}"/>
              </a:ext>
            </a:extLst>
          </p:cNvPr>
          <p:cNvGrpSpPr/>
          <p:nvPr/>
        </p:nvGrpSpPr>
        <p:grpSpPr>
          <a:xfrm>
            <a:off x="631356" y="2795532"/>
            <a:ext cx="2034105" cy="195180"/>
            <a:chOff x="368392" y="946948"/>
            <a:chExt cx="2034105" cy="195180"/>
          </a:xfrm>
        </p:grpSpPr>
        <p:cxnSp>
          <p:nvCxnSpPr>
            <p:cNvPr id="27" name="Straight Connector 26">
              <a:extLst>
                <a:ext uri="{FF2B5EF4-FFF2-40B4-BE49-F238E27FC236}">
                  <a16:creationId xmlns:a16="http://schemas.microsoft.com/office/drawing/2014/main" id="{4E19DAFB-C965-51FA-6D3E-1926EA81C2AF}"/>
                </a:ext>
              </a:extLst>
            </p:cNvPr>
            <p:cNvCxnSpPr>
              <a:cxnSpLocks/>
            </p:cNvCxnSpPr>
            <p:nvPr/>
          </p:nvCxnSpPr>
          <p:spPr>
            <a:xfrm>
              <a:off x="368392" y="947448"/>
              <a:ext cx="1666065" cy="0"/>
            </a:xfrm>
            <a:prstGeom prst="line">
              <a:avLst/>
            </a:prstGeom>
            <a:ln w="9525">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E9204C-CC94-8E36-787A-159FF6E1E0E4}"/>
                </a:ext>
              </a:extLst>
            </p:cNvPr>
            <p:cNvCxnSpPr>
              <a:cxnSpLocks/>
            </p:cNvCxnSpPr>
            <p:nvPr/>
          </p:nvCxnSpPr>
          <p:spPr>
            <a:xfrm>
              <a:off x="2034457" y="946948"/>
              <a:ext cx="368040" cy="19518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D168C28C-8D8E-5494-491E-EE63173A7BEE}"/>
              </a:ext>
            </a:extLst>
          </p:cNvPr>
          <p:cNvSpPr txBox="1"/>
          <p:nvPr/>
        </p:nvSpPr>
        <p:spPr>
          <a:xfrm>
            <a:off x="605948" y="2955170"/>
            <a:ext cx="1474736" cy="430887"/>
          </a:xfrm>
          <a:prstGeom prst="rect">
            <a:avLst/>
          </a:prstGeom>
          <a:noFill/>
        </p:spPr>
        <p:txBody>
          <a:bodyPr wrap="square" lIns="0" tIns="0" rIns="0" bIns="0" rtlCol="0" anchor="t">
            <a:spAutoFit/>
          </a:bodyPr>
          <a:lstStyle/>
          <a:p>
            <a:pPr defTabSz="914332">
              <a:defRPr/>
            </a:pPr>
            <a:r>
              <a:rPr lang="en-GB" sz="1400" b="1" dirty="0">
                <a:solidFill>
                  <a:schemeClr val="bg1"/>
                </a:solidFill>
                <a:latin typeface="Calibri" panose="020F0502020204030204"/>
              </a:rPr>
              <a:t>GRASP-HF Snapshot Study Task Force</a:t>
            </a:r>
            <a:endParaRPr lang="en-GB" sz="1400" dirty="0">
              <a:solidFill>
                <a:schemeClr val="bg1"/>
              </a:solidFill>
              <a:latin typeface="Calibri" panose="020F0502020204030204"/>
            </a:endParaRPr>
          </a:p>
        </p:txBody>
      </p:sp>
      <p:pic>
        <p:nvPicPr>
          <p:cNvPr id="13" name="Picture 12">
            <a:extLst>
              <a:ext uri="{FF2B5EF4-FFF2-40B4-BE49-F238E27FC236}">
                <a16:creationId xmlns:a16="http://schemas.microsoft.com/office/drawing/2014/main" id="{770F84AC-FC5F-8F1C-D732-4375D01584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pic>
        <p:nvPicPr>
          <p:cNvPr id="24" name="Picture 23">
            <a:extLst>
              <a:ext uri="{FF2B5EF4-FFF2-40B4-BE49-F238E27FC236}">
                <a16:creationId xmlns:a16="http://schemas.microsoft.com/office/drawing/2014/main" id="{015A8081-FFDE-425B-AE0F-F7897E2AC9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grpSp>
        <p:nvGrpSpPr>
          <p:cNvPr id="10" name="Group 9">
            <a:extLst>
              <a:ext uri="{FF2B5EF4-FFF2-40B4-BE49-F238E27FC236}">
                <a16:creationId xmlns:a16="http://schemas.microsoft.com/office/drawing/2014/main" id="{6F4813D9-BA5C-5010-8E04-8487F305EB16}"/>
              </a:ext>
            </a:extLst>
          </p:cNvPr>
          <p:cNvGrpSpPr/>
          <p:nvPr/>
        </p:nvGrpSpPr>
        <p:grpSpPr>
          <a:xfrm>
            <a:off x="6273943" y="1973890"/>
            <a:ext cx="1810377" cy="367559"/>
            <a:chOff x="6503981" y="2094228"/>
            <a:chExt cx="1810377" cy="367559"/>
          </a:xfrm>
        </p:grpSpPr>
        <p:sp>
          <p:nvSpPr>
            <p:cNvPr id="7" name="Round Diagonal Corner of Rectangle 6">
              <a:extLst>
                <a:ext uri="{FF2B5EF4-FFF2-40B4-BE49-F238E27FC236}">
                  <a16:creationId xmlns:a16="http://schemas.microsoft.com/office/drawing/2014/main" id="{ED23261F-60D1-C443-4788-5FF08E9A7A58}"/>
                </a:ext>
              </a:extLst>
            </p:cNvPr>
            <p:cNvSpPr/>
            <p:nvPr/>
          </p:nvSpPr>
          <p:spPr>
            <a:xfrm>
              <a:off x="6503981" y="2094228"/>
              <a:ext cx="1810377" cy="367559"/>
            </a:xfrm>
            <a:prstGeom prst="round2DiagRect">
              <a:avLst/>
            </a:prstGeom>
            <a:solidFill>
              <a:srgbClr val="FD8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6" name="TextBox 5">
              <a:extLst>
                <a:ext uri="{FF2B5EF4-FFF2-40B4-BE49-F238E27FC236}">
                  <a16:creationId xmlns:a16="http://schemas.microsoft.com/office/drawing/2014/main" id="{8C04203F-1D24-FDD1-5F80-D0128E76FA46}"/>
                </a:ext>
              </a:extLst>
            </p:cNvPr>
            <p:cNvSpPr txBox="1"/>
            <p:nvPr/>
          </p:nvSpPr>
          <p:spPr>
            <a:xfrm>
              <a:off x="6657681" y="2170155"/>
              <a:ext cx="1468973" cy="184666"/>
            </a:xfrm>
            <a:prstGeom prst="rect">
              <a:avLst/>
            </a:prstGeom>
            <a:noFill/>
          </p:spPr>
          <p:txBody>
            <a:bodyPr wrap="square" lIns="0" tIns="0" rIns="0" bIns="0" rtlCol="0">
              <a:spAutoFit/>
            </a:bodyPr>
            <a:lstStyle/>
            <a:p>
              <a:pPr defTabSz="914332">
                <a:defRPr/>
              </a:pPr>
              <a:r>
                <a:rPr lang="en-GB" sz="1200" b="1">
                  <a:solidFill>
                    <a:schemeClr val="bg1"/>
                  </a:solidFill>
                  <a:latin typeface="Calibri" panose="020F0502020204030204" pitchFamily="34" charset="0"/>
                  <a:cs typeface="Calibri" panose="020F0502020204030204" pitchFamily="34" charset="0"/>
                </a:rPr>
                <a:t>Partners Committee</a:t>
              </a:r>
              <a:endParaRPr lang="en-US" sz="1200" b="1" strike="sngStrike">
                <a:solidFill>
                  <a:schemeClr val="bg1"/>
                </a:solidFill>
                <a:highlight>
                  <a:srgbClr val="FFFF00"/>
                </a:highlight>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55200A8D-7D15-B278-66A6-624EEB1EA17A}"/>
              </a:ext>
            </a:extLst>
          </p:cNvPr>
          <p:cNvGrpSpPr/>
          <p:nvPr/>
        </p:nvGrpSpPr>
        <p:grpSpPr>
          <a:xfrm>
            <a:off x="6273943" y="2428762"/>
            <a:ext cx="1810377" cy="727695"/>
            <a:chOff x="6503981" y="2590790"/>
            <a:chExt cx="1810377" cy="727695"/>
          </a:xfrm>
        </p:grpSpPr>
        <p:sp>
          <p:nvSpPr>
            <p:cNvPr id="8" name="Round Diagonal Corner of Rectangle 7">
              <a:extLst>
                <a:ext uri="{FF2B5EF4-FFF2-40B4-BE49-F238E27FC236}">
                  <a16:creationId xmlns:a16="http://schemas.microsoft.com/office/drawing/2014/main" id="{F97868BA-F39D-D6AE-487D-FFD14D8BEA40}"/>
                </a:ext>
              </a:extLst>
            </p:cNvPr>
            <p:cNvSpPr/>
            <p:nvPr/>
          </p:nvSpPr>
          <p:spPr>
            <a:xfrm>
              <a:off x="6503981" y="2590790"/>
              <a:ext cx="1810377" cy="727695"/>
            </a:xfrm>
            <a:prstGeom prst="round2DiagRect">
              <a:avLst/>
            </a:prstGeom>
            <a:solidFill>
              <a:srgbClr val="FD8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 name="TextBox 8">
              <a:extLst>
                <a:ext uri="{FF2B5EF4-FFF2-40B4-BE49-F238E27FC236}">
                  <a16:creationId xmlns:a16="http://schemas.microsoft.com/office/drawing/2014/main" id="{9AC38F2F-1478-3D32-35D2-AF0D7D99E23C}"/>
                </a:ext>
              </a:extLst>
            </p:cNvPr>
            <p:cNvSpPr txBox="1"/>
            <p:nvPr/>
          </p:nvSpPr>
          <p:spPr>
            <a:xfrm>
              <a:off x="6657681" y="2666717"/>
              <a:ext cx="1656677" cy="553998"/>
            </a:xfrm>
            <a:prstGeom prst="rect">
              <a:avLst/>
            </a:prstGeom>
            <a:noFill/>
          </p:spPr>
          <p:txBody>
            <a:bodyPr wrap="square" lIns="0" tIns="0" rIns="0" bIns="0" rtlCol="0">
              <a:spAutoFit/>
            </a:bodyPr>
            <a:lstStyle/>
            <a:p>
              <a:pPr defTabSz="914332">
                <a:defRPr/>
              </a:pPr>
              <a:r>
                <a:rPr lang="en-GB" sz="1200" b="1">
                  <a:solidFill>
                    <a:schemeClr val="bg1"/>
                  </a:solidFill>
                  <a:latin typeface="Calibri" panose="020F0502020204030204" pitchFamily="34" charset="0"/>
                  <a:cs typeface="Calibri" panose="020F0502020204030204" pitchFamily="34" charset="0"/>
                </a:rPr>
                <a:t>National Heart Failure</a:t>
              </a:r>
            </a:p>
            <a:p>
              <a:pPr defTabSz="914332">
                <a:defRPr/>
              </a:pPr>
              <a:r>
                <a:rPr lang="en-GB" sz="1200" b="1">
                  <a:solidFill>
                    <a:schemeClr val="bg1"/>
                  </a:solidFill>
                  <a:latin typeface="Calibri" panose="020F0502020204030204" pitchFamily="34" charset="0"/>
                  <a:cs typeface="Calibri" panose="020F0502020204030204" pitchFamily="34" charset="0"/>
                </a:rPr>
                <a:t>Societies and</a:t>
              </a:r>
            </a:p>
            <a:p>
              <a:pPr defTabSz="914332">
                <a:defRPr/>
              </a:pPr>
              <a:r>
                <a:rPr lang="en-GB" sz="1200" b="1">
                  <a:solidFill>
                    <a:schemeClr val="bg1"/>
                  </a:solidFill>
                  <a:latin typeface="Calibri" panose="020F0502020204030204" pitchFamily="34" charset="0"/>
                  <a:cs typeface="Calibri" panose="020F0502020204030204" pitchFamily="34" charset="0"/>
                </a:rPr>
                <a:t>Working Groups</a:t>
              </a:r>
              <a:endParaRPr lang="en-US" sz="1200" b="1">
                <a:solidFill>
                  <a:schemeClr val="bg1"/>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0-#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cTn>
                              </p:par>
                            </p:childTnLst>
                          </p:cTn>
                        </p:par>
                        <p:par>
                          <p:cTn id="22" fill="hold">
                            <p:stCondLst>
                              <p:cond delay="3000"/>
                            </p:stCondLst>
                            <p:childTnLst>
                              <p:par>
                                <p:cTn id="23" presetID="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childTnLst>
                                </p:cTn>
                              </p:par>
                            </p:childTnLst>
                          </p:cTn>
                        </p:par>
                        <p:par>
                          <p:cTn id="31" fill="hold">
                            <p:stCondLst>
                              <p:cond delay="4500"/>
                            </p:stCondLst>
                            <p:childTnLst>
                              <p:par>
                                <p:cTn id="32" presetID="2" presetClass="entr" presetSubtype="2"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1+#ppt_w/2"/>
                                          </p:val>
                                        </p:tav>
                                        <p:tav tm="100000">
                                          <p:val>
                                            <p:strVal val="#ppt_x"/>
                                          </p:val>
                                        </p:tav>
                                      </p:tavLst>
                                    </p:anim>
                                    <p:anim calcmode="lin" valueType="num">
                                      <p:cBhvr additive="base">
                                        <p:cTn id="35" dur="10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5500"/>
                            </p:stCondLst>
                            <p:childTnLst>
                              <p:par>
                                <p:cTn id="37" presetID="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1+#ppt_w/2"/>
                                          </p:val>
                                        </p:tav>
                                        <p:tav tm="100000">
                                          <p:val>
                                            <p:strVal val="#ppt_x"/>
                                          </p:val>
                                        </p:tav>
                                      </p:tavLst>
                                    </p:anim>
                                    <p:anim calcmode="lin" valueType="num">
                                      <p:cBhvr additive="base">
                                        <p:cTn id="4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7D6CCC4C-EEE3-24B6-0545-5A57FB053574}"/>
              </a:ext>
            </a:extLst>
          </p:cNvPr>
          <p:cNvGrpSpPr/>
          <p:nvPr/>
        </p:nvGrpSpPr>
        <p:grpSpPr>
          <a:xfrm>
            <a:off x="546474" y="1324471"/>
            <a:ext cx="8095361" cy="664836"/>
            <a:chOff x="753573" y="1192402"/>
            <a:chExt cx="8095361" cy="664836"/>
          </a:xfrm>
        </p:grpSpPr>
        <p:grpSp>
          <p:nvGrpSpPr>
            <p:cNvPr id="32" name="Group 31">
              <a:extLst>
                <a:ext uri="{FF2B5EF4-FFF2-40B4-BE49-F238E27FC236}">
                  <a16:creationId xmlns:a16="http://schemas.microsoft.com/office/drawing/2014/main" id="{5D6058E9-B5C4-0587-3BE5-60A84D84BF53}"/>
                </a:ext>
              </a:extLst>
            </p:cNvPr>
            <p:cNvGrpSpPr/>
            <p:nvPr/>
          </p:nvGrpSpPr>
          <p:grpSpPr>
            <a:xfrm rot="10800000">
              <a:off x="753573" y="1192402"/>
              <a:ext cx="108000" cy="628836"/>
              <a:chOff x="-96012" y="-5694"/>
              <a:chExt cx="108000" cy="628836"/>
            </a:xfrm>
          </p:grpSpPr>
          <p:cxnSp>
            <p:nvCxnSpPr>
              <p:cNvPr id="36" name="Connecteur droit 8">
                <a:extLst>
                  <a:ext uri="{FF2B5EF4-FFF2-40B4-BE49-F238E27FC236}">
                    <a16:creationId xmlns:a16="http://schemas.microsoft.com/office/drawing/2014/main" id="{04024FAC-20FD-C2CF-F232-B31B477CFD41}"/>
                  </a:ext>
                </a:extLst>
              </p:cNvPr>
              <p:cNvCxnSpPr>
                <a:cxnSpLocks/>
              </p:cNvCxnSpPr>
              <p:nvPr/>
            </p:nvCxnSpPr>
            <p:spPr>
              <a:xfrm rot="10800000">
                <a:off x="-39892" y="-5694"/>
                <a:ext cx="0" cy="526829"/>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37" name="Ellipse 9">
                <a:extLst>
                  <a:ext uri="{FF2B5EF4-FFF2-40B4-BE49-F238E27FC236}">
                    <a16:creationId xmlns:a16="http://schemas.microsoft.com/office/drawing/2014/main" id="{F20F2E7C-26EE-D74D-BDD7-E807D96AB50E}"/>
                  </a:ext>
                </a:extLst>
              </p:cNvPr>
              <p:cNvSpPr>
                <a:spLocks noChangeAspect="1"/>
              </p:cNvSpPr>
              <p:nvPr/>
            </p:nvSpPr>
            <p:spPr>
              <a:xfrm rot="10800000">
                <a:off x="-96012" y="515142"/>
                <a:ext cx="108000" cy="108000"/>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fr-FR">
                  <a:solidFill>
                    <a:prstClr val="white"/>
                  </a:solidFill>
                  <a:latin typeface="Calibri" panose="020F0502020204030204"/>
                </a:endParaRPr>
              </a:p>
            </p:txBody>
          </p:sp>
        </p:grpSp>
        <p:grpSp>
          <p:nvGrpSpPr>
            <p:cNvPr id="33" name="Group 32">
              <a:extLst>
                <a:ext uri="{FF2B5EF4-FFF2-40B4-BE49-F238E27FC236}">
                  <a16:creationId xmlns:a16="http://schemas.microsoft.com/office/drawing/2014/main" id="{967CAF7B-71F4-59F0-49FA-BEFD8052D476}"/>
                </a:ext>
              </a:extLst>
            </p:cNvPr>
            <p:cNvGrpSpPr/>
            <p:nvPr/>
          </p:nvGrpSpPr>
          <p:grpSpPr>
            <a:xfrm>
              <a:off x="805453" y="1785238"/>
              <a:ext cx="8043481" cy="72000"/>
              <a:chOff x="805453" y="1785238"/>
              <a:chExt cx="8043481" cy="72000"/>
            </a:xfrm>
          </p:grpSpPr>
          <p:cxnSp>
            <p:nvCxnSpPr>
              <p:cNvPr id="34" name="Straight Connector 33">
                <a:extLst>
                  <a:ext uri="{FF2B5EF4-FFF2-40B4-BE49-F238E27FC236}">
                    <a16:creationId xmlns:a16="http://schemas.microsoft.com/office/drawing/2014/main" id="{71107F9D-7626-3066-92CC-D20703961439}"/>
                  </a:ext>
                </a:extLst>
              </p:cNvPr>
              <p:cNvCxnSpPr>
                <a:cxnSpLocks/>
              </p:cNvCxnSpPr>
              <p:nvPr/>
            </p:nvCxnSpPr>
            <p:spPr>
              <a:xfrm>
                <a:off x="805453" y="1821238"/>
                <a:ext cx="8010651"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Ellipse 9">
                <a:extLst>
                  <a:ext uri="{FF2B5EF4-FFF2-40B4-BE49-F238E27FC236}">
                    <a16:creationId xmlns:a16="http://schemas.microsoft.com/office/drawing/2014/main" id="{E6C8A6AB-E327-21DA-DFCE-CC610F5571AC}"/>
                  </a:ext>
                </a:extLst>
              </p:cNvPr>
              <p:cNvSpPr>
                <a:spLocks noChangeAspect="1"/>
              </p:cNvSpPr>
              <p:nvPr/>
            </p:nvSpPr>
            <p:spPr>
              <a:xfrm rot="10800000">
                <a:off x="8776934" y="1785238"/>
                <a:ext cx="72000" cy="72000"/>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fr-FR" dirty="0">
                  <a:solidFill>
                    <a:prstClr val="white"/>
                  </a:solidFill>
                  <a:latin typeface="Calibri" panose="020F0502020204030204"/>
                </a:endParaRPr>
              </a:p>
            </p:txBody>
          </p:sp>
        </p:grpSp>
      </p:grpSp>
      <p:sp>
        <p:nvSpPr>
          <p:cNvPr id="4" name="Text Placeholder 6">
            <a:extLst>
              <a:ext uri="{FF2B5EF4-FFF2-40B4-BE49-F238E27FC236}">
                <a16:creationId xmlns:a16="http://schemas.microsoft.com/office/drawing/2014/main" id="{854C7320-C2EC-7AD1-D6A3-F4B3AB4BE5A7}"/>
              </a:ext>
            </a:extLst>
          </p:cNvPr>
          <p:cNvSpPr txBox="1">
            <a:spLocks/>
          </p:cNvSpPr>
          <p:nvPr/>
        </p:nvSpPr>
        <p:spPr>
          <a:xfrm>
            <a:off x="546430" y="503530"/>
            <a:ext cx="2060986" cy="720082"/>
          </a:xfrm>
          <a:prstGeom prst="rect">
            <a:avLst/>
          </a:prstGeom>
        </p:spPr>
        <p:txBody>
          <a:bodyPr lIns="0" tIns="0" rIns="0" bIns="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760"/>
              </a:lnSpc>
              <a:spcBef>
                <a:spcPts val="0"/>
              </a:spcBef>
              <a:buNone/>
            </a:pPr>
            <a:r>
              <a:rPr lang="en-US" sz="2800" dirty="0" err="1">
                <a:solidFill>
                  <a:srgbClr val="AE1022"/>
                </a:solidFill>
                <a:latin typeface="Calibri"/>
                <a:cs typeface="Calibri"/>
              </a:rPr>
              <a:t>ICARe</a:t>
            </a:r>
            <a:r>
              <a:rPr lang="en-US" sz="2800" dirty="0">
                <a:solidFill>
                  <a:srgbClr val="AE1022"/>
                </a:solidFill>
                <a:latin typeface="Calibri"/>
                <a:cs typeface="Calibri"/>
              </a:rPr>
              <a:t>-HF </a:t>
            </a:r>
            <a:endParaRPr lang="en-US" dirty="0">
              <a:solidFill>
                <a:srgbClr val="595959"/>
              </a:solidFill>
              <a:ea typeface="Verdana"/>
              <a:cs typeface="Calibri"/>
            </a:endParaRPr>
          </a:p>
          <a:p>
            <a:pPr marL="0" indent="0">
              <a:lnSpc>
                <a:spcPts val="2760"/>
              </a:lnSpc>
              <a:spcBef>
                <a:spcPts val="0"/>
              </a:spcBef>
              <a:buNone/>
            </a:pPr>
            <a:r>
              <a:rPr lang="en-US" sz="2800" dirty="0">
                <a:solidFill>
                  <a:srgbClr val="AE1022"/>
                </a:solidFill>
                <a:latin typeface="Calibri"/>
                <a:cs typeface="Calibri"/>
              </a:rPr>
              <a:t>Committee</a:t>
            </a:r>
            <a:endParaRPr lang="en-US" dirty="0">
              <a:ea typeface="Verdana"/>
            </a:endParaRPr>
          </a:p>
        </p:txBody>
      </p:sp>
      <p:grpSp>
        <p:nvGrpSpPr>
          <p:cNvPr id="3" name="Group 2">
            <a:extLst>
              <a:ext uri="{FF2B5EF4-FFF2-40B4-BE49-F238E27FC236}">
                <a16:creationId xmlns:a16="http://schemas.microsoft.com/office/drawing/2014/main" id="{82DF5772-8BD4-D992-2E61-1C1A3E205480}"/>
              </a:ext>
            </a:extLst>
          </p:cNvPr>
          <p:cNvGrpSpPr/>
          <p:nvPr/>
        </p:nvGrpSpPr>
        <p:grpSpPr>
          <a:xfrm>
            <a:off x="3514725" y="273695"/>
            <a:ext cx="3035836" cy="1576819"/>
            <a:chOff x="3514725" y="273695"/>
            <a:chExt cx="3035836" cy="1576819"/>
          </a:xfrm>
        </p:grpSpPr>
        <p:sp>
          <p:nvSpPr>
            <p:cNvPr id="26" name="Rectangle 11">
              <a:extLst>
                <a:ext uri="{FF2B5EF4-FFF2-40B4-BE49-F238E27FC236}">
                  <a16:creationId xmlns:a16="http://schemas.microsoft.com/office/drawing/2014/main" id="{A1B25B55-D919-FBCD-9E26-48438DAB8986}"/>
                </a:ext>
              </a:extLst>
            </p:cNvPr>
            <p:cNvSpPr>
              <a:spLocks noChangeArrowheads="1"/>
            </p:cNvSpPr>
            <p:nvPr/>
          </p:nvSpPr>
          <p:spPr bwMode="auto">
            <a:xfrm>
              <a:off x="5454008" y="1558126"/>
              <a:ext cx="97818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altLang="en-US" sz="900" b="1" dirty="0">
                  <a:solidFill>
                    <a:prstClr val="black">
                      <a:lumMod val="65000"/>
                      <a:lumOff val="35000"/>
                    </a:prstClr>
                  </a:solidFill>
                  <a:latin typeface="Calibri"/>
                  <a:ea typeface="Calibri"/>
                  <a:cs typeface="Calibri"/>
                </a:rPr>
                <a:t>Marco Metra</a:t>
              </a:r>
            </a:p>
            <a:p>
              <a:pPr algn="ctr" defTabSz="914378"/>
              <a:r>
                <a:rPr lang="en-US" sz="1000" i="1" dirty="0">
                  <a:solidFill>
                    <a:prstClr val="black">
                      <a:lumMod val="65000"/>
                      <a:lumOff val="35000"/>
                    </a:prstClr>
                  </a:solidFill>
                  <a:latin typeface="Calibri Light"/>
                  <a:ea typeface="Calibri Light"/>
                  <a:cs typeface="Calibri Light"/>
                </a:rPr>
                <a:t>Co-Chairperson</a:t>
              </a:r>
              <a:endParaRPr lang="en-US" sz="1000" i="1" dirty="0">
                <a:solidFill>
                  <a:prstClr val="black">
                    <a:lumMod val="65000"/>
                    <a:lumOff val="35000"/>
                  </a:prstClr>
                </a:solidFill>
                <a:ea typeface="Calibri"/>
                <a:cs typeface="Calibri"/>
              </a:endParaRPr>
            </a:p>
          </p:txBody>
        </p:sp>
        <p:sp>
          <p:nvSpPr>
            <p:cNvPr id="30" name="Rectangle 5">
              <a:extLst>
                <a:ext uri="{FF2B5EF4-FFF2-40B4-BE49-F238E27FC236}">
                  <a16:creationId xmlns:a16="http://schemas.microsoft.com/office/drawing/2014/main" id="{21887E16-D59E-0117-D63D-32AA48911030}"/>
                </a:ext>
              </a:extLst>
            </p:cNvPr>
            <p:cNvSpPr>
              <a:spLocks noChangeArrowheads="1"/>
            </p:cNvSpPr>
            <p:nvPr/>
          </p:nvSpPr>
          <p:spPr bwMode="auto">
            <a:xfrm>
              <a:off x="3647025" y="1562201"/>
              <a:ext cx="9259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altLang="en-US" sz="900" b="1">
                  <a:solidFill>
                    <a:prstClr val="black">
                      <a:lumMod val="65000"/>
                      <a:lumOff val="35000"/>
                    </a:prstClr>
                  </a:solidFill>
                  <a:latin typeface="Calibri"/>
                  <a:ea typeface="Calibri"/>
                  <a:cs typeface="Calibri"/>
                </a:rPr>
                <a:t>Giuseppe Rosano</a:t>
              </a:r>
              <a:endParaRPr lang="sr-Latn-RS" altLang="en-US" sz="900" b="1">
                <a:solidFill>
                  <a:prstClr val="black">
                    <a:lumMod val="65000"/>
                    <a:lumOff val="35000"/>
                  </a:prstClr>
                </a:solidFill>
                <a:latin typeface="Calibri"/>
                <a:ea typeface="Calibri"/>
                <a:cs typeface="Calibri"/>
              </a:endParaRPr>
            </a:p>
            <a:p>
              <a:pPr algn="ctr" defTabSz="914378"/>
              <a:r>
                <a:rPr lang="en-US" altLang="en-US" sz="900" i="1">
                  <a:solidFill>
                    <a:prstClr val="black">
                      <a:lumMod val="65000"/>
                      <a:lumOff val="35000"/>
                    </a:prstClr>
                  </a:solidFill>
                  <a:latin typeface="Calibri"/>
                  <a:ea typeface="Calibri"/>
                  <a:cs typeface="Calibri"/>
                </a:rPr>
                <a:t>Chairperson</a:t>
              </a:r>
              <a:endParaRPr lang="en-US" altLang="en-US" sz="900" i="1">
                <a:solidFill>
                  <a:prstClr val="black">
                    <a:lumMod val="65000"/>
                    <a:lumOff val="35000"/>
                  </a:prstClr>
                </a:solidFill>
                <a:ea typeface="Calibri"/>
                <a:cs typeface="Calibri"/>
              </a:endParaRPr>
            </a:p>
          </p:txBody>
        </p:sp>
        <p:sp>
          <p:nvSpPr>
            <p:cNvPr id="7" name="Oval 6">
              <a:extLst>
                <a:ext uri="{FF2B5EF4-FFF2-40B4-BE49-F238E27FC236}">
                  <a16:creationId xmlns:a16="http://schemas.microsoft.com/office/drawing/2014/main" id="{FCAE3E48-A426-5E75-F009-0EF013DC9833}"/>
                </a:ext>
              </a:extLst>
            </p:cNvPr>
            <p:cNvSpPr/>
            <p:nvPr/>
          </p:nvSpPr>
          <p:spPr>
            <a:xfrm>
              <a:off x="3514725" y="273695"/>
              <a:ext cx="1214919" cy="1214919"/>
            </a:xfrm>
            <a:prstGeom prst="ellipse">
              <a:avLst/>
            </a:prstGeom>
            <a:blipFill>
              <a:blip r:embed="rId2"/>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 name="Oval 7">
              <a:extLst>
                <a:ext uri="{FF2B5EF4-FFF2-40B4-BE49-F238E27FC236}">
                  <a16:creationId xmlns:a16="http://schemas.microsoft.com/office/drawing/2014/main" id="{07F89F0B-63F5-CF3C-E1C3-8B172F89D839}"/>
                </a:ext>
              </a:extLst>
            </p:cNvPr>
            <p:cNvSpPr/>
            <p:nvPr/>
          </p:nvSpPr>
          <p:spPr>
            <a:xfrm>
              <a:off x="5335642" y="273695"/>
              <a:ext cx="1214919" cy="1214919"/>
            </a:xfrm>
            <a:prstGeom prst="ellipse">
              <a:avLst/>
            </a:prstGeom>
            <a:blipFill>
              <a:blip r:embed="rId3"/>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grpSp>
        <p:nvGrpSpPr>
          <p:cNvPr id="2" name="Group 1">
            <a:extLst>
              <a:ext uri="{FF2B5EF4-FFF2-40B4-BE49-F238E27FC236}">
                <a16:creationId xmlns:a16="http://schemas.microsoft.com/office/drawing/2014/main" id="{E29D4810-78BC-8561-4C4A-7C64A1E1DDF5}"/>
              </a:ext>
            </a:extLst>
          </p:cNvPr>
          <p:cNvGrpSpPr/>
          <p:nvPr/>
        </p:nvGrpSpPr>
        <p:grpSpPr>
          <a:xfrm>
            <a:off x="483447" y="2121529"/>
            <a:ext cx="7844147" cy="2630793"/>
            <a:chOff x="483447" y="2121529"/>
            <a:chExt cx="7844147" cy="2630793"/>
          </a:xfrm>
        </p:grpSpPr>
        <p:pic>
          <p:nvPicPr>
            <p:cNvPr id="18" name="Picture 17" descr="A person smiling at camera&#10;&#10;Description automatically generated">
              <a:extLst>
                <a:ext uri="{FF2B5EF4-FFF2-40B4-BE49-F238E27FC236}">
                  <a16:creationId xmlns:a16="http://schemas.microsoft.com/office/drawing/2014/main" id="{79C18E98-06E2-D908-706E-A99A39DF26BC}"/>
                </a:ext>
              </a:extLst>
            </p:cNvPr>
            <p:cNvPicPr>
              <a:picLocks noChangeAspect="1"/>
            </p:cNvPicPr>
            <p:nvPr/>
          </p:nvPicPr>
          <p:blipFill>
            <a:blip r:embed="rId4"/>
            <a:stretch>
              <a:fillRect/>
            </a:stretch>
          </p:blipFill>
          <p:spPr>
            <a:xfrm>
              <a:off x="5768161" y="2121529"/>
              <a:ext cx="1074539" cy="1074539"/>
            </a:xfrm>
            <a:prstGeom prst="rect">
              <a:avLst/>
            </a:prstGeom>
          </p:spPr>
        </p:pic>
        <p:sp>
          <p:nvSpPr>
            <p:cNvPr id="28" name="Rectangle 11">
              <a:extLst>
                <a:ext uri="{FF2B5EF4-FFF2-40B4-BE49-F238E27FC236}">
                  <a16:creationId xmlns:a16="http://schemas.microsoft.com/office/drawing/2014/main" id="{810DAEB1-7AF1-88C1-7298-EA59AE258FBA}"/>
                </a:ext>
              </a:extLst>
            </p:cNvPr>
            <p:cNvSpPr>
              <a:spLocks noChangeArrowheads="1"/>
            </p:cNvSpPr>
            <p:nvPr/>
          </p:nvSpPr>
          <p:spPr bwMode="auto">
            <a:xfrm>
              <a:off x="6543395" y="4613823"/>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sz="900" b="1" dirty="0">
                  <a:solidFill>
                    <a:prstClr val="black">
                      <a:lumMod val="65000"/>
                      <a:lumOff val="35000"/>
                    </a:prstClr>
                  </a:solidFill>
                  <a:latin typeface="Calibri"/>
                  <a:ea typeface="Calibri"/>
                  <a:cs typeface="Calibri"/>
                </a:rPr>
                <a:t>A. Bayes </a:t>
              </a:r>
              <a:r>
                <a:rPr lang="en-US" sz="900" b="1" dirty="0" err="1">
                  <a:solidFill>
                    <a:prstClr val="black">
                      <a:lumMod val="65000"/>
                      <a:lumOff val="35000"/>
                    </a:prstClr>
                  </a:solidFill>
                  <a:latin typeface="Calibri"/>
                  <a:ea typeface="Calibri"/>
                  <a:cs typeface="Calibri"/>
                </a:rPr>
                <a:t>Genis</a:t>
              </a:r>
              <a:endParaRPr lang="en-US" dirty="0"/>
            </a:p>
          </p:txBody>
        </p:sp>
        <p:sp>
          <p:nvSpPr>
            <p:cNvPr id="39" name="Rectangle 11">
              <a:extLst>
                <a:ext uri="{FF2B5EF4-FFF2-40B4-BE49-F238E27FC236}">
                  <a16:creationId xmlns:a16="http://schemas.microsoft.com/office/drawing/2014/main" id="{AB44AE9E-9B63-F6FD-4720-CFF8CBA252BF}"/>
                </a:ext>
              </a:extLst>
            </p:cNvPr>
            <p:cNvSpPr>
              <a:spLocks noChangeArrowheads="1"/>
            </p:cNvSpPr>
            <p:nvPr/>
          </p:nvSpPr>
          <p:spPr bwMode="auto">
            <a:xfrm>
              <a:off x="958223" y="3252249"/>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sz="900" b="1">
                  <a:solidFill>
                    <a:prstClr val="black">
                      <a:lumMod val="65000"/>
                      <a:lumOff val="35000"/>
                    </a:prstClr>
                  </a:solidFill>
                  <a:latin typeface="Calibri"/>
                  <a:ea typeface="Calibri"/>
                  <a:cs typeface="Calibri"/>
                </a:rPr>
                <a:t>L. Hill</a:t>
              </a:r>
              <a:endParaRPr lang="en-US" altLang="en-US" sz="900" b="1" i="1">
                <a:solidFill>
                  <a:prstClr val="black">
                    <a:lumMod val="65000"/>
                    <a:lumOff val="35000"/>
                  </a:prstClr>
                </a:solidFill>
              </a:endParaRPr>
            </a:p>
          </p:txBody>
        </p:sp>
        <p:sp>
          <p:nvSpPr>
            <p:cNvPr id="40" name="Rectangle 11">
              <a:extLst>
                <a:ext uri="{FF2B5EF4-FFF2-40B4-BE49-F238E27FC236}">
                  <a16:creationId xmlns:a16="http://schemas.microsoft.com/office/drawing/2014/main" id="{76DB7123-8073-6D17-2AFF-C2B365B6C20A}"/>
                </a:ext>
              </a:extLst>
            </p:cNvPr>
            <p:cNvSpPr>
              <a:spLocks noChangeArrowheads="1"/>
            </p:cNvSpPr>
            <p:nvPr/>
          </p:nvSpPr>
          <p:spPr bwMode="auto">
            <a:xfrm>
              <a:off x="2592512" y="3252249"/>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sz="900" b="1">
                  <a:solidFill>
                    <a:prstClr val="black">
                      <a:lumMod val="65000"/>
                      <a:lumOff val="35000"/>
                    </a:prstClr>
                  </a:solidFill>
                  <a:latin typeface="Calibri"/>
                  <a:ea typeface="Calibri"/>
                  <a:cs typeface="Calibri"/>
                </a:rPr>
                <a:t>B. </a:t>
              </a:r>
              <a:r>
                <a:rPr lang="en-US" sz="900" b="1" err="1">
                  <a:solidFill>
                    <a:prstClr val="black">
                      <a:lumMod val="65000"/>
                      <a:lumOff val="35000"/>
                    </a:prstClr>
                  </a:solidFill>
                  <a:latin typeface="Calibri"/>
                  <a:ea typeface="Calibri"/>
                  <a:cs typeface="Calibri"/>
                </a:rPr>
                <a:t>Gellen</a:t>
              </a:r>
              <a:endParaRPr lang="en-US" b="1">
                <a:solidFill>
                  <a:prstClr val="black">
                    <a:lumMod val="65000"/>
                    <a:lumOff val="35000"/>
                  </a:prstClr>
                </a:solidFill>
                <a:ea typeface="Calibri"/>
                <a:cs typeface="Calibri"/>
              </a:endParaRPr>
            </a:p>
          </p:txBody>
        </p:sp>
        <p:sp>
          <p:nvSpPr>
            <p:cNvPr id="41" name="Rectangle 11">
              <a:extLst>
                <a:ext uri="{FF2B5EF4-FFF2-40B4-BE49-F238E27FC236}">
                  <a16:creationId xmlns:a16="http://schemas.microsoft.com/office/drawing/2014/main" id="{F00537B3-370A-E5FC-CA1E-5947D4636CC7}"/>
                </a:ext>
              </a:extLst>
            </p:cNvPr>
            <p:cNvSpPr>
              <a:spLocks noChangeArrowheads="1"/>
            </p:cNvSpPr>
            <p:nvPr/>
          </p:nvSpPr>
          <p:spPr bwMode="auto">
            <a:xfrm>
              <a:off x="4156617" y="3252249"/>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sz="900" b="1">
                  <a:solidFill>
                    <a:prstClr val="black">
                      <a:lumMod val="65000"/>
                      <a:lumOff val="35000"/>
                    </a:prstClr>
                  </a:solidFill>
                  <a:latin typeface="Calibri"/>
                  <a:ea typeface="Calibri"/>
                  <a:cs typeface="Calibri"/>
                </a:rPr>
                <a:t>O. Amir</a:t>
              </a:r>
              <a:endParaRPr lang="en-US" b="1">
                <a:solidFill>
                  <a:prstClr val="black">
                    <a:lumMod val="65000"/>
                    <a:lumOff val="35000"/>
                  </a:prstClr>
                </a:solidFill>
                <a:ea typeface="Calibri"/>
                <a:cs typeface="Calibri"/>
              </a:endParaRPr>
            </a:p>
          </p:txBody>
        </p:sp>
        <p:sp>
          <p:nvSpPr>
            <p:cNvPr id="42" name="Rectangle 11">
              <a:extLst>
                <a:ext uri="{FF2B5EF4-FFF2-40B4-BE49-F238E27FC236}">
                  <a16:creationId xmlns:a16="http://schemas.microsoft.com/office/drawing/2014/main" id="{D2AA45D4-02E0-B711-94CA-1A21062C93E3}"/>
                </a:ext>
              </a:extLst>
            </p:cNvPr>
            <p:cNvSpPr>
              <a:spLocks noChangeArrowheads="1"/>
            </p:cNvSpPr>
            <p:nvPr/>
          </p:nvSpPr>
          <p:spPr bwMode="auto">
            <a:xfrm>
              <a:off x="5861090" y="3252249"/>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sz="900" b="1">
                  <a:solidFill>
                    <a:prstClr val="black">
                      <a:lumMod val="65000"/>
                      <a:lumOff val="35000"/>
                    </a:prstClr>
                  </a:solidFill>
                  <a:latin typeface="Calibri"/>
                  <a:ea typeface="Calibri"/>
                  <a:cs typeface="Calibri"/>
                </a:rPr>
                <a:t>L. Anderson</a:t>
              </a:r>
              <a:endParaRPr lang="en-US" b="1">
                <a:solidFill>
                  <a:prstClr val="black">
                    <a:lumMod val="65000"/>
                    <a:lumOff val="35000"/>
                  </a:prstClr>
                </a:solidFill>
                <a:ea typeface="Calibri"/>
                <a:cs typeface="Calibri"/>
              </a:endParaRPr>
            </a:p>
          </p:txBody>
        </p:sp>
        <p:sp>
          <p:nvSpPr>
            <p:cNvPr id="43" name="Rectangle 11">
              <a:extLst>
                <a:ext uri="{FF2B5EF4-FFF2-40B4-BE49-F238E27FC236}">
                  <a16:creationId xmlns:a16="http://schemas.microsoft.com/office/drawing/2014/main" id="{DD5B724B-C194-D246-099A-747DB9350959}"/>
                </a:ext>
              </a:extLst>
            </p:cNvPr>
            <p:cNvSpPr>
              <a:spLocks noChangeArrowheads="1"/>
            </p:cNvSpPr>
            <p:nvPr/>
          </p:nvSpPr>
          <p:spPr bwMode="auto">
            <a:xfrm>
              <a:off x="7397341" y="3252249"/>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sz="900" b="1">
                  <a:solidFill>
                    <a:prstClr val="black">
                      <a:lumMod val="65000"/>
                      <a:lumOff val="35000"/>
                    </a:prstClr>
                  </a:solidFill>
                  <a:latin typeface="Calibri"/>
                  <a:ea typeface="Calibri"/>
                  <a:cs typeface="Calibri"/>
                </a:rPr>
                <a:t>M. </a:t>
              </a:r>
              <a:r>
                <a:rPr lang="en-US" sz="900" b="1" err="1">
                  <a:solidFill>
                    <a:prstClr val="black">
                      <a:lumMod val="65000"/>
                      <a:lumOff val="35000"/>
                    </a:prstClr>
                  </a:solidFill>
                  <a:latin typeface="Calibri"/>
                  <a:ea typeface="Calibri"/>
                  <a:cs typeface="Calibri"/>
                </a:rPr>
                <a:t>Volterrani</a:t>
              </a:r>
              <a:endParaRPr lang="en-US" b="1" err="1">
                <a:solidFill>
                  <a:prstClr val="black">
                    <a:lumMod val="65000"/>
                    <a:lumOff val="35000"/>
                  </a:prstClr>
                </a:solidFill>
                <a:ea typeface="Calibri"/>
                <a:cs typeface="Calibri"/>
              </a:endParaRPr>
            </a:p>
          </p:txBody>
        </p:sp>
        <p:sp>
          <p:nvSpPr>
            <p:cNvPr id="44" name="Rectangle 11">
              <a:extLst>
                <a:ext uri="{FF2B5EF4-FFF2-40B4-BE49-F238E27FC236}">
                  <a16:creationId xmlns:a16="http://schemas.microsoft.com/office/drawing/2014/main" id="{04250F7F-C843-6E85-C969-312552278A81}"/>
                </a:ext>
              </a:extLst>
            </p:cNvPr>
            <p:cNvSpPr>
              <a:spLocks noChangeArrowheads="1"/>
            </p:cNvSpPr>
            <p:nvPr/>
          </p:nvSpPr>
          <p:spPr bwMode="auto">
            <a:xfrm>
              <a:off x="575605" y="4612632"/>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sz="900" b="1">
                  <a:solidFill>
                    <a:prstClr val="black">
                      <a:lumMod val="65000"/>
                      <a:lumOff val="35000"/>
                    </a:prstClr>
                  </a:solidFill>
                  <a:latin typeface="Calibri"/>
                  <a:ea typeface="Calibri"/>
                  <a:cs typeface="Calibri"/>
                </a:rPr>
                <a:t>G. Savarese</a:t>
              </a:r>
              <a:endParaRPr lang="en-US" b="1">
                <a:solidFill>
                  <a:prstClr val="black">
                    <a:lumMod val="65000"/>
                    <a:lumOff val="35000"/>
                  </a:prstClr>
                </a:solidFill>
                <a:ea typeface="Calibri"/>
                <a:cs typeface="Calibri"/>
              </a:endParaRPr>
            </a:p>
          </p:txBody>
        </p:sp>
        <p:sp>
          <p:nvSpPr>
            <p:cNvPr id="45" name="Rectangle 11">
              <a:extLst>
                <a:ext uri="{FF2B5EF4-FFF2-40B4-BE49-F238E27FC236}">
                  <a16:creationId xmlns:a16="http://schemas.microsoft.com/office/drawing/2014/main" id="{117F0AB5-F279-695E-F632-9B1F5A84659A}"/>
                </a:ext>
              </a:extLst>
            </p:cNvPr>
            <p:cNvSpPr>
              <a:spLocks noChangeArrowheads="1"/>
            </p:cNvSpPr>
            <p:nvPr/>
          </p:nvSpPr>
          <p:spPr bwMode="auto">
            <a:xfrm>
              <a:off x="1992239" y="4612632"/>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sz="900" b="1">
                  <a:solidFill>
                    <a:prstClr val="black">
                      <a:lumMod val="65000"/>
                      <a:lumOff val="35000"/>
                    </a:prstClr>
                  </a:solidFill>
                  <a:latin typeface="Calibri"/>
                  <a:ea typeface="Calibri"/>
                  <a:cs typeface="Calibri"/>
                </a:rPr>
                <a:t>M. </a:t>
              </a:r>
              <a:r>
                <a:rPr lang="en-US" sz="900" b="1" err="1">
                  <a:solidFill>
                    <a:prstClr val="black">
                      <a:lumMod val="65000"/>
                      <a:lumOff val="35000"/>
                    </a:prstClr>
                  </a:solidFill>
                  <a:latin typeface="Calibri"/>
                  <a:ea typeface="Calibri"/>
                  <a:cs typeface="Calibri"/>
                </a:rPr>
                <a:t>Tokmakova</a:t>
              </a:r>
              <a:endParaRPr lang="en-US" b="1" err="1">
                <a:solidFill>
                  <a:prstClr val="black">
                    <a:lumMod val="65000"/>
                    <a:lumOff val="35000"/>
                  </a:prstClr>
                </a:solidFill>
                <a:ea typeface="Calibri"/>
                <a:cs typeface="Calibri"/>
              </a:endParaRPr>
            </a:p>
          </p:txBody>
        </p:sp>
        <p:sp>
          <p:nvSpPr>
            <p:cNvPr id="46" name="Rectangle 11">
              <a:extLst>
                <a:ext uri="{FF2B5EF4-FFF2-40B4-BE49-F238E27FC236}">
                  <a16:creationId xmlns:a16="http://schemas.microsoft.com/office/drawing/2014/main" id="{58C7583C-F628-C37F-4116-D70168231EE5}"/>
                </a:ext>
              </a:extLst>
            </p:cNvPr>
            <p:cNvSpPr>
              <a:spLocks noChangeArrowheads="1"/>
            </p:cNvSpPr>
            <p:nvPr/>
          </p:nvSpPr>
          <p:spPr bwMode="auto">
            <a:xfrm>
              <a:off x="3461312" y="4612632"/>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sz="900" b="1">
                  <a:solidFill>
                    <a:prstClr val="black">
                      <a:lumMod val="65000"/>
                      <a:lumOff val="35000"/>
                    </a:prstClr>
                  </a:solidFill>
                  <a:latin typeface="Calibri"/>
                  <a:ea typeface="Calibri"/>
                  <a:cs typeface="Calibri"/>
                </a:rPr>
                <a:t>O. </a:t>
              </a:r>
              <a:r>
                <a:rPr lang="en-US" sz="900" b="1" err="1">
                  <a:solidFill>
                    <a:prstClr val="black">
                      <a:lumMod val="65000"/>
                      <a:lumOff val="35000"/>
                    </a:prstClr>
                  </a:solidFill>
                  <a:latin typeface="Calibri"/>
                  <a:ea typeface="Calibri"/>
                  <a:cs typeface="Calibri"/>
                </a:rPr>
                <a:t>Chioncel</a:t>
              </a:r>
              <a:endParaRPr lang="en-US" b="1" err="1">
                <a:solidFill>
                  <a:prstClr val="black">
                    <a:lumMod val="65000"/>
                    <a:lumOff val="35000"/>
                  </a:prstClr>
                </a:solidFill>
                <a:ea typeface="Calibri"/>
                <a:cs typeface="Calibri"/>
              </a:endParaRPr>
            </a:p>
          </p:txBody>
        </p:sp>
        <p:sp>
          <p:nvSpPr>
            <p:cNvPr id="47" name="Rectangle 11">
              <a:extLst>
                <a:ext uri="{FF2B5EF4-FFF2-40B4-BE49-F238E27FC236}">
                  <a16:creationId xmlns:a16="http://schemas.microsoft.com/office/drawing/2014/main" id="{C84B27DD-D554-9592-E944-89B5CF314DA4}"/>
                </a:ext>
              </a:extLst>
            </p:cNvPr>
            <p:cNvSpPr>
              <a:spLocks noChangeArrowheads="1"/>
            </p:cNvSpPr>
            <p:nvPr/>
          </p:nvSpPr>
          <p:spPr bwMode="auto">
            <a:xfrm>
              <a:off x="4992704" y="4612632"/>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a:r>
                <a:rPr lang="en-US" sz="900" b="1" dirty="0">
                  <a:solidFill>
                    <a:prstClr val="black">
                      <a:lumMod val="65000"/>
                      <a:lumOff val="35000"/>
                    </a:prstClr>
                  </a:solidFill>
                  <a:latin typeface="Calibri"/>
                  <a:ea typeface="Calibri"/>
                  <a:cs typeface="Calibri"/>
                </a:rPr>
                <a:t>S. </a:t>
              </a:r>
              <a:r>
                <a:rPr lang="en-US" sz="900" b="1" dirty="0" err="1">
                  <a:solidFill>
                    <a:prstClr val="black">
                      <a:lumMod val="65000"/>
                      <a:lumOff val="35000"/>
                    </a:prstClr>
                  </a:solidFill>
                  <a:latin typeface="Calibri"/>
                  <a:ea typeface="Calibri"/>
                  <a:cs typeface="Calibri"/>
                </a:rPr>
                <a:t>Stoerk</a:t>
              </a:r>
              <a:endParaRPr lang="en-US" b="1" dirty="0">
                <a:solidFill>
                  <a:prstClr val="black">
                    <a:lumMod val="65000"/>
                    <a:lumOff val="35000"/>
                  </a:prstClr>
                </a:solidFill>
                <a:ea typeface="Calibri"/>
                <a:cs typeface="Calibri"/>
              </a:endParaRPr>
            </a:p>
          </p:txBody>
        </p:sp>
        <p:sp>
          <p:nvSpPr>
            <p:cNvPr id="9" name="Oval 8">
              <a:extLst>
                <a:ext uri="{FF2B5EF4-FFF2-40B4-BE49-F238E27FC236}">
                  <a16:creationId xmlns:a16="http://schemas.microsoft.com/office/drawing/2014/main" id="{F120EAF6-4F15-275E-7544-A269C4A4463B}"/>
                </a:ext>
              </a:extLst>
            </p:cNvPr>
            <p:cNvSpPr/>
            <p:nvPr/>
          </p:nvSpPr>
          <p:spPr>
            <a:xfrm>
              <a:off x="828456" y="2131555"/>
              <a:ext cx="1074540" cy="1074540"/>
            </a:xfrm>
            <a:prstGeom prst="ellipse">
              <a:avLst/>
            </a:prstGeom>
            <a:blipFill>
              <a:blip r:embed="rId5"/>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0" name="Oval 9">
              <a:extLst>
                <a:ext uri="{FF2B5EF4-FFF2-40B4-BE49-F238E27FC236}">
                  <a16:creationId xmlns:a16="http://schemas.microsoft.com/office/drawing/2014/main" id="{72A733FE-2698-F203-60C4-8D1FF6024414}"/>
                </a:ext>
              </a:extLst>
            </p:cNvPr>
            <p:cNvSpPr/>
            <p:nvPr/>
          </p:nvSpPr>
          <p:spPr>
            <a:xfrm>
              <a:off x="2460187" y="2131555"/>
              <a:ext cx="1074540" cy="1074540"/>
            </a:xfrm>
            <a:prstGeom prst="ellipse">
              <a:avLst/>
            </a:prstGeom>
            <a:blipFill>
              <a:blip r:embed="rId6"/>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1" name="Oval 10">
              <a:extLst>
                <a:ext uri="{FF2B5EF4-FFF2-40B4-BE49-F238E27FC236}">
                  <a16:creationId xmlns:a16="http://schemas.microsoft.com/office/drawing/2014/main" id="{E2B8EFB9-BAF6-336C-D972-AE619FEA78CC}"/>
                </a:ext>
              </a:extLst>
            </p:cNvPr>
            <p:cNvSpPr/>
            <p:nvPr/>
          </p:nvSpPr>
          <p:spPr>
            <a:xfrm>
              <a:off x="4005207" y="2131555"/>
              <a:ext cx="1074540" cy="1074540"/>
            </a:xfrm>
            <a:prstGeom prst="ellipse">
              <a:avLst/>
            </a:prstGeom>
            <a:blipFill>
              <a:blip r:embed="rId7"/>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5" name="Oval 24">
              <a:extLst>
                <a:ext uri="{FF2B5EF4-FFF2-40B4-BE49-F238E27FC236}">
                  <a16:creationId xmlns:a16="http://schemas.microsoft.com/office/drawing/2014/main" id="{AC4C6BC5-F897-572E-732C-D7D6B20D6789}"/>
                </a:ext>
              </a:extLst>
            </p:cNvPr>
            <p:cNvSpPr/>
            <p:nvPr/>
          </p:nvSpPr>
          <p:spPr>
            <a:xfrm>
              <a:off x="7253054" y="2131555"/>
              <a:ext cx="1074540" cy="1074540"/>
            </a:xfrm>
            <a:prstGeom prst="ellipse">
              <a:avLst/>
            </a:prstGeom>
            <a:blipFill>
              <a:blip r:embed="rId8"/>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7" name="Oval 26">
              <a:extLst>
                <a:ext uri="{FF2B5EF4-FFF2-40B4-BE49-F238E27FC236}">
                  <a16:creationId xmlns:a16="http://schemas.microsoft.com/office/drawing/2014/main" id="{5C0E476E-16BA-7BB1-00D0-E47EBD6C063B}"/>
                </a:ext>
              </a:extLst>
            </p:cNvPr>
            <p:cNvSpPr/>
            <p:nvPr/>
          </p:nvSpPr>
          <p:spPr>
            <a:xfrm>
              <a:off x="483447" y="3503155"/>
              <a:ext cx="1074540" cy="1074540"/>
            </a:xfrm>
            <a:prstGeom prst="ellipse">
              <a:avLst/>
            </a:prstGeom>
            <a:blipFill>
              <a:blip r:embed="rId9"/>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9" name="Oval 28">
              <a:extLst>
                <a:ext uri="{FF2B5EF4-FFF2-40B4-BE49-F238E27FC236}">
                  <a16:creationId xmlns:a16="http://schemas.microsoft.com/office/drawing/2014/main" id="{29D4847F-C9ED-1435-E80F-0C640AF73F6D}"/>
                </a:ext>
              </a:extLst>
            </p:cNvPr>
            <p:cNvSpPr/>
            <p:nvPr/>
          </p:nvSpPr>
          <p:spPr>
            <a:xfrm>
              <a:off x="1884746" y="3503155"/>
              <a:ext cx="1074540" cy="1074540"/>
            </a:xfrm>
            <a:prstGeom prst="ellipse">
              <a:avLst/>
            </a:prstGeom>
            <a:blipFill>
              <a:blip r:embed="rId10"/>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1" name="Oval 30">
              <a:extLst>
                <a:ext uri="{FF2B5EF4-FFF2-40B4-BE49-F238E27FC236}">
                  <a16:creationId xmlns:a16="http://schemas.microsoft.com/office/drawing/2014/main" id="{55A5D556-8848-3BFE-8C7B-5B93070DD5D7}"/>
                </a:ext>
              </a:extLst>
            </p:cNvPr>
            <p:cNvSpPr/>
            <p:nvPr/>
          </p:nvSpPr>
          <p:spPr>
            <a:xfrm>
              <a:off x="3366705" y="3503155"/>
              <a:ext cx="1074540" cy="1074540"/>
            </a:xfrm>
            <a:prstGeom prst="ellipse">
              <a:avLst/>
            </a:prstGeom>
            <a:blipFill>
              <a:blip r:embed="rId11"/>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8" name="Oval 47">
              <a:extLst>
                <a:ext uri="{FF2B5EF4-FFF2-40B4-BE49-F238E27FC236}">
                  <a16:creationId xmlns:a16="http://schemas.microsoft.com/office/drawing/2014/main" id="{633566C9-E25A-9A65-1D31-717027BA3836}"/>
                </a:ext>
              </a:extLst>
            </p:cNvPr>
            <p:cNvSpPr/>
            <p:nvPr/>
          </p:nvSpPr>
          <p:spPr>
            <a:xfrm>
              <a:off x="4911726" y="3503155"/>
              <a:ext cx="1074540" cy="1074540"/>
            </a:xfrm>
            <a:prstGeom prst="ellipse">
              <a:avLst/>
            </a:prstGeom>
            <a:blipFill>
              <a:blip r:embed="rId12"/>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9" name="Oval 48">
              <a:extLst>
                <a:ext uri="{FF2B5EF4-FFF2-40B4-BE49-F238E27FC236}">
                  <a16:creationId xmlns:a16="http://schemas.microsoft.com/office/drawing/2014/main" id="{10057D40-5507-0BA2-F6C4-7A0E07BF08D9}"/>
                </a:ext>
              </a:extLst>
            </p:cNvPr>
            <p:cNvSpPr/>
            <p:nvPr/>
          </p:nvSpPr>
          <p:spPr>
            <a:xfrm>
              <a:off x="6433098" y="3503155"/>
              <a:ext cx="1074540" cy="1074540"/>
            </a:xfrm>
            <a:prstGeom prst="ellipse">
              <a:avLst/>
            </a:prstGeom>
            <a:blipFill>
              <a:blip r:embed="rId13"/>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spTree>
    <p:extLst>
      <p:ext uri="{BB962C8B-B14F-4D97-AF65-F5344CB8AC3E}">
        <p14:creationId xmlns:p14="http://schemas.microsoft.com/office/powerpoint/2010/main" val="356083494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1000" fill="hold"/>
                                        <p:tgtEl>
                                          <p:spTgt spid="38"/>
                                        </p:tgtEl>
                                        <p:attrNameLst>
                                          <p:attrName>ppt_x</p:attrName>
                                        </p:attrNameLst>
                                      </p:cBhvr>
                                      <p:tavLst>
                                        <p:tav tm="0">
                                          <p:val>
                                            <p:strVal val="0-#ppt_w/2"/>
                                          </p:val>
                                        </p:tav>
                                        <p:tav tm="100000">
                                          <p:val>
                                            <p:strVal val="#ppt_x"/>
                                          </p:val>
                                        </p:tav>
                                      </p:tavLst>
                                    </p:anim>
                                    <p:anim calcmode="lin" valueType="num">
                                      <p:cBhvr additive="base">
                                        <p:cTn id="16" dur="1000" fill="hold"/>
                                        <p:tgtEl>
                                          <p:spTgt spid="38"/>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DF9B479-98D0-7AD8-A72D-DEF631499901}"/>
              </a:ext>
            </a:extLst>
          </p:cNvPr>
          <p:cNvGrpSpPr>
            <a:grpSpLocks/>
          </p:cNvGrpSpPr>
          <p:nvPr/>
        </p:nvGrpSpPr>
        <p:grpSpPr bwMode="auto">
          <a:xfrm>
            <a:off x="683568" y="771525"/>
            <a:ext cx="6688782" cy="71438"/>
            <a:chOff x="682837" y="723563"/>
            <a:chExt cx="6689794" cy="72000"/>
          </a:xfrm>
        </p:grpSpPr>
        <p:cxnSp>
          <p:nvCxnSpPr>
            <p:cNvPr id="14" name="Connecteur droit 3">
              <a:extLst>
                <a:ext uri="{FF2B5EF4-FFF2-40B4-BE49-F238E27FC236}">
                  <a16:creationId xmlns:a16="http://schemas.microsoft.com/office/drawing/2014/main" id="{A0DFAE85-171D-D6CA-5093-F2646C7958CA}"/>
                </a:ext>
              </a:extLst>
            </p:cNvPr>
            <p:cNvCxnSpPr>
              <a:cxnSpLocks/>
              <a:endCxn id="15" idx="6"/>
            </p:cNvCxnSpPr>
            <p:nvPr/>
          </p:nvCxnSpPr>
          <p:spPr>
            <a:xfrm flipV="1">
              <a:off x="682837" y="759563"/>
              <a:ext cx="6661008" cy="8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C1810FF-5F3C-4E21-58DC-E5B733ABF72A}"/>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76" name="Rectangle 75">
            <a:extLst>
              <a:ext uri="{FF2B5EF4-FFF2-40B4-BE49-F238E27FC236}">
                <a16:creationId xmlns:a16="http://schemas.microsoft.com/office/drawing/2014/main" id="{A9F99A3C-C760-0F2B-0D19-A4240884640F}"/>
              </a:ext>
            </a:extLst>
          </p:cNvPr>
          <p:cNvSpPr/>
          <p:nvPr/>
        </p:nvSpPr>
        <p:spPr>
          <a:xfrm>
            <a:off x="0" y="0"/>
            <a:ext cx="4396153"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8" name="Rectangle 97">
            <a:extLst>
              <a:ext uri="{FF2B5EF4-FFF2-40B4-BE49-F238E27FC236}">
                <a16:creationId xmlns:a16="http://schemas.microsoft.com/office/drawing/2014/main" id="{1FC154D8-2AF5-2734-F30F-8CAC98DD70D5}"/>
              </a:ext>
            </a:extLst>
          </p:cNvPr>
          <p:cNvSpPr/>
          <p:nvPr/>
        </p:nvSpPr>
        <p:spPr>
          <a:xfrm>
            <a:off x="0" y="0"/>
            <a:ext cx="4396153" cy="5143500"/>
          </a:xfrm>
          <a:prstGeom prst="rect">
            <a:avLst/>
          </a:prstGeom>
          <a:solidFill>
            <a:schemeClr val="accent1">
              <a:alpha val="483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2" name="Picture 1" descr="HFA Word Mark RGB.png">
            <a:extLst>
              <a:ext uri="{FF2B5EF4-FFF2-40B4-BE49-F238E27FC236}">
                <a16:creationId xmlns:a16="http://schemas.microsoft.com/office/drawing/2014/main" id="{82864C07-81DD-B9F8-55E3-BEF942D68B8D}"/>
              </a:ext>
            </a:extLst>
          </p:cNvPr>
          <p:cNvPicPr>
            <a:picLocks noChangeAspect="1"/>
          </p:cNvPicPr>
          <p:nvPr/>
        </p:nvPicPr>
        <p:blipFill>
          <a:blip r:embed="rId4" cstate="print"/>
          <a:stretch>
            <a:fillRect/>
          </a:stretch>
        </p:blipFill>
        <p:spPr>
          <a:xfrm>
            <a:off x="7452320" y="123478"/>
            <a:ext cx="1581293" cy="661752"/>
          </a:xfrm>
          <a:prstGeom prst="rect">
            <a:avLst/>
          </a:prstGeom>
        </p:spPr>
      </p:pic>
      <p:sp>
        <p:nvSpPr>
          <p:cNvPr id="4" name="Text Placeholder 1">
            <a:extLst>
              <a:ext uri="{FF2B5EF4-FFF2-40B4-BE49-F238E27FC236}">
                <a16:creationId xmlns:a16="http://schemas.microsoft.com/office/drawing/2014/main" id="{B1D1026F-4095-03E0-FA99-D719996E76C6}"/>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bg1"/>
                </a:solidFill>
                <a:latin typeface="Calibri"/>
                <a:ea typeface="Verdana"/>
                <a:cs typeface="Calibri"/>
              </a:rPr>
              <a:t>What is </a:t>
            </a:r>
            <a:r>
              <a:rPr lang="en-US" sz="2800" b="1" dirty="0" err="1">
                <a:solidFill>
                  <a:schemeClr val="bg1"/>
                </a:solidFill>
                <a:latin typeface="Calibri"/>
                <a:ea typeface="Verdana"/>
                <a:cs typeface="Calibri"/>
              </a:rPr>
              <a:t>ICARe</a:t>
            </a:r>
            <a:r>
              <a:rPr lang="en-US" sz="2800" b="1" dirty="0">
                <a:solidFill>
                  <a:schemeClr val="bg1"/>
                </a:solidFill>
                <a:latin typeface="Calibri"/>
                <a:ea typeface="Verdana"/>
                <a:cs typeface="Calibri"/>
              </a:rPr>
              <a:t>-HF</a:t>
            </a:r>
            <a:r>
              <a:rPr lang="en-US" sz="2800" dirty="0">
                <a:solidFill>
                  <a:schemeClr val="bg1"/>
                </a:solidFill>
                <a:latin typeface="Calibri"/>
                <a:ea typeface="Verdana"/>
                <a:cs typeface="Calibri"/>
              </a:rPr>
              <a:t>?</a:t>
            </a:r>
            <a:endParaRPr lang="en-US" sz="2800" dirty="0">
              <a:solidFill>
                <a:schemeClr val="bg1"/>
              </a:solidFill>
              <a:latin typeface="Calibri" panose="020F0502020204030204" pitchFamily="34" charset="0"/>
              <a:cs typeface="Calibri" panose="020F0502020204030204" pitchFamily="34" charset="0"/>
            </a:endParaRPr>
          </a:p>
        </p:txBody>
      </p:sp>
      <p:sp>
        <p:nvSpPr>
          <p:cNvPr id="40" name="Content Placeholder 2">
            <a:extLst>
              <a:ext uri="{FF2B5EF4-FFF2-40B4-BE49-F238E27FC236}">
                <a16:creationId xmlns:a16="http://schemas.microsoft.com/office/drawing/2014/main" id="{9CD0FE7B-A849-D586-1DD6-D16312E9F60E}"/>
              </a:ext>
            </a:extLst>
          </p:cNvPr>
          <p:cNvSpPr txBox="1">
            <a:spLocks/>
          </p:cNvSpPr>
          <p:nvPr/>
        </p:nvSpPr>
        <p:spPr>
          <a:xfrm>
            <a:off x="649288" y="1422966"/>
            <a:ext cx="3216066" cy="2603314"/>
          </a:xfrm>
          <a:prstGeom prst="rect">
            <a:avLst/>
          </a:prstGeom>
        </p:spPr>
        <p:txBody>
          <a:bodyPr lIns="0" tIns="0" rIns="0" bIns="0" anchor="t">
            <a:noAutofit/>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220"/>
              </a:lnSpc>
              <a:spcBef>
                <a:spcPts val="0"/>
              </a:spcBef>
              <a:buNone/>
            </a:pPr>
            <a:r>
              <a:rPr lang="en-GB" sz="2000" b="0" dirty="0" err="1">
                <a:solidFill>
                  <a:schemeClr val="bg1"/>
                </a:solidFill>
                <a:latin typeface="Calibri"/>
                <a:ea typeface="Arial Unicode MS"/>
                <a:cs typeface="Calibri"/>
              </a:rPr>
              <a:t>ICARe</a:t>
            </a:r>
            <a:r>
              <a:rPr lang="en-GB" sz="2000" b="0" dirty="0">
                <a:solidFill>
                  <a:schemeClr val="bg1"/>
                </a:solidFill>
                <a:latin typeface="Calibri"/>
                <a:ea typeface="Arial Unicode MS"/>
                <a:cs typeface="Calibri"/>
              </a:rPr>
              <a:t>-HF is an </a:t>
            </a:r>
            <a:r>
              <a:rPr lang="en-GB" sz="2000" dirty="0">
                <a:solidFill>
                  <a:schemeClr val="bg1"/>
                </a:solidFill>
                <a:latin typeface="Calibri"/>
                <a:ea typeface="Arial Unicode MS"/>
                <a:cs typeface="Calibri"/>
              </a:rPr>
              <a:t>accreditation programme</a:t>
            </a:r>
            <a:r>
              <a:rPr lang="en-GB" sz="2000" b="0" dirty="0">
                <a:solidFill>
                  <a:schemeClr val="bg1"/>
                </a:solidFill>
                <a:latin typeface="Calibri"/>
                <a:ea typeface="Arial Unicode MS"/>
                <a:cs typeface="Calibri"/>
              </a:rPr>
              <a:t> that will improve heart failure patient outcomes across Europe and beyond.</a:t>
            </a:r>
            <a:endParaRPr lang="en-GB" sz="2000" b="0" dirty="0">
              <a:solidFill>
                <a:schemeClr val="bg1"/>
              </a:solidFill>
              <a:latin typeface="Arial Unicode MS"/>
              <a:ea typeface="Arial Unicode MS"/>
              <a:cs typeface="Calibri"/>
            </a:endParaRPr>
          </a:p>
          <a:p>
            <a:pPr marL="0" indent="0">
              <a:lnSpc>
                <a:spcPts val="2220"/>
              </a:lnSpc>
              <a:spcBef>
                <a:spcPts val="0"/>
              </a:spcBef>
              <a:buNone/>
            </a:pPr>
            <a:endParaRPr lang="en-GB" sz="2000" b="0" dirty="0">
              <a:solidFill>
                <a:schemeClr val="bg1"/>
              </a:solidFill>
              <a:latin typeface="Calibri"/>
              <a:ea typeface="Arial Unicode MS"/>
              <a:cs typeface="Calibri"/>
            </a:endParaRPr>
          </a:p>
          <a:p>
            <a:pPr marL="0" indent="0">
              <a:lnSpc>
                <a:spcPts val="2220"/>
              </a:lnSpc>
              <a:spcBef>
                <a:spcPts val="0"/>
              </a:spcBef>
              <a:buNone/>
            </a:pPr>
            <a:r>
              <a:rPr lang="en-GB" sz="2000" b="0" dirty="0">
                <a:solidFill>
                  <a:schemeClr val="bg1"/>
                </a:solidFill>
                <a:latin typeface="Calibri"/>
                <a:ea typeface="Arial Unicode MS"/>
                <a:cs typeface="Calibri"/>
              </a:rPr>
              <a:t>It has been created by the Heart Failure Association of the ESC and National Heart Failure Societies. </a:t>
            </a:r>
          </a:p>
          <a:p>
            <a:pPr marL="285750" indent="-285750">
              <a:lnSpc>
                <a:spcPts val="2220"/>
              </a:lnSpc>
              <a:spcBef>
                <a:spcPts val="0"/>
              </a:spcBef>
              <a:buFont typeface="Wingdings" pitchFamily="34" charset="0"/>
              <a:buChar char="§"/>
            </a:pPr>
            <a:endParaRPr lang="en-GB" dirty="0">
              <a:solidFill>
                <a:schemeClr val="bg1"/>
              </a:solidFill>
              <a:latin typeface="Calibri"/>
              <a:ea typeface="Arial Unicode MS"/>
              <a:cs typeface="Calibri"/>
            </a:endParaRPr>
          </a:p>
          <a:p>
            <a:pPr>
              <a:buNone/>
            </a:pPr>
            <a:endParaRPr lang="en-GB" dirty="0">
              <a:solidFill>
                <a:schemeClr val="bg1"/>
              </a:solidFill>
              <a:ea typeface="Verdana"/>
              <a:cs typeface="Calibri"/>
            </a:endParaRPr>
          </a:p>
          <a:p>
            <a:pPr marL="0" indent="0">
              <a:lnSpc>
                <a:spcPts val="2220"/>
              </a:lnSpc>
              <a:spcBef>
                <a:spcPts val="0"/>
              </a:spcBef>
              <a:buNone/>
            </a:pPr>
            <a:endParaRPr lang="en-GB" b="0" dirty="0">
              <a:solidFill>
                <a:schemeClr val="bg1"/>
              </a:solidFill>
              <a:latin typeface="Calibri"/>
              <a:ea typeface="Arial Unicode MS"/>
              <a:cs typeface="Calibri"/>
            </a:endParaRPr>
          </a:p>
          <a:p>
            <a:pPr marL="0" indent="0">
              <a:lnSpc>
                <a:spcPts val="2220"/>
              </a:lnSpc>
              <a:spcBef>
                <a:spcPts val="0"/>
              </a:spcBef>
              <a:buNone/>
            </a:pPr>
            <a:endParaRPr lang="en-GB" b="0" dirty="0">
              <a:solidFill>
                <a:srgbClr val="FFFFFF"/>
              </a:solidFill>
              <a:latin typeface="Calibri"/>
              <a:ea typeface="Arial Unicode MS"/>
              <a:cs typeface="Calibri"/>
            </a:endParaRPr>
          </a:p>
          <a:p>
            <a:pPr marL="0" indent="0">
              <a:lnSpc>
                <a:spcPts val="2220"/>
              </a:lnSpc>
              <a:spcBef>
                <a:spcPts val="0"/>
              </a:spcBef>
              <a:buNone/>
            </a:pPr>
            <a:endParaRPr lang="en-GB" b="0" dirty="0">
              <a:solidFill>
                <a:srgbClr val="FFFFFF"/>
              </a:solidFill>
              <a:latin typeface="Calibri"/>
              <a:ea typeface="Arial Unicode MS"/>
              <a:cs typeface="Calibri"/>
            </a:endParaRPr>
          </a:p>
          <a:p>
            <a:pPr marL="0" indent="0">
              <a:lnSpc>
                <a:spcPts val="2220"/>
              </a:lnSpc>
              <a:spcBef>
                <a:spcPts val="0"/>
              </a:spcBef>
              <a:buNone/>
            </a:pPr>
            <a:endParaRPr lang="en-GB" b="0" dirty="0">
              <a:solidFill>
                <a:srgbClr val="FFFFFF"/>
              </a:solidFill>
              <a:latin typeface="Calibri"/>
              <a:ea typeface="Arial Unicode MS"/>
              <a:cs typeface="Calibri"/>
            </a:endParaRPr>
          </a:p>
          <a:p>
            <a:pPr marL="0" indent="0">
              <a:lnSpc>
                <a:spcPts val="2220"/>
              </a:lnSpc>
              <a:spcBef>
                <a:spcPts val="0"/>
              </a:spcBef>
              <a:buNone/>
            </a:pPr>
            <a:endParaRPr lang="en-GB" b="0" dirty="0">
              <a:solidFill>
                <a:srgbClr val="FFFFFF"/>
              </a:solidFill>
              <a:latin typeface="Calibri"/>
              <a:ea typeface="Arial Unicode MS"/>
              <a:cs typeface="Calibri"/>
            </a:endParaRPr>
          </a:p>
          <a:p>
            <a:pPr marL="0" indent="0">
              <a:lnSpc>
                <a:spcPts val="2220"/>
              </a:lnSpc>
              <a:spcBef>
                <a:spcPts val="0"/>
              </a:spcBef>
              <a:buNone/>
            </a:pPr>
            <a:endParaRPr lang="en-GB" b="0" dirty="0">
              <a:solidFill>
                <a:srgbClr val="FFFFFF"/>
              </a:solidFill>
              <a:latin typeface="Calibri"/>
              <a:ea typeface="Arial Unicode MS"/>
              <a:cs typeface="Calibri"/>
            </a:endParaRPr>
          </a:p>
          <a:p>
            <a:pPr marL="0" indent="0">
              <a:lnSpc>
                <a:spcPts val="2220"/>
              </a:lnSpc>
              <a:spcBef>
                <a:spcPts val="0"/>
              </a:spcBef>
              <a:buNone/>
            </a:pPr>
            <a:endParaRPr lang="en-GB" dirty="0">
              <a:solidFill>
                <a:srgbClr val="595959"/>
              </a:solidFill>
              <a:ea typeface="Verdana"/>
              <a:cs typeface="Calibri"/>
            </a:endParaRPr>
          </a:p>
        </p:txBody>
      </p:sp>
      <p:cxnSp>
        <p:nvCxnSpPr>
          <p:cNvPr id="73" name="Straight Connector 72">
            <a:extLst>
              <a:ext uri="{FF2B5EF4-FFF2-40B4-BE49-F238E27FC236}">
                <a16:creationId xmlns:a16="http://schemas.microsoft.com/office/drawing/2014/main" id="{FDA53B7F-C9D5-5CB6-93C6-789394928120}"/>
              </a:ext>
            </a:extLst>
          </p:cNvPr>
          <p:cNvCxnSpPr>
            <a:cxnSpLocks/>
          </p:cNvCxnSpPr>
          <p:nvPr/>
        </p:nvCxnSpPr>
        <p:spPr>
          <a:xfrm>
            <a:off x="677705" y="807245"/>
            <a:ext cx="371844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9D2E594-3B08-A1FE-C60B-4423C52A5AC2}"/>
              </a:ext>
            </a:extLst>
          </p:cNvPr>
          <p:cNvGrpSpPr/>
          <p:nvPr/>
        </p:nvGrpSpPr>
        <p:grpSpPr>
          <a:xfrm>
            <a:off x="4913124" y="1072643"/>
            <a:ext cx="2740302" cy="3418070"/>
            <a:chOff x="5041140" y="1006632"/>
            <a:chExt cx="2740302" cy="3418070"/>
          </a:xfrm>
        </p:grpSpPr>
        <p:grpSp>
          <p:nvGrpSpPr>
            <p:cNvPr id="3" name="Group 2">
              <a:extLst>
                <a:ext uri="{FF2B5EF4-FFF2-40B4-BE49-F238E27FC236}">
                  <a16:creationId xmlns:a16="http://schemas.microsoft.com/office/drawing/2014/main" id="{8CEE1454-E594-A306-F377-0C97592F95FF}"/>
                </a:ext>
              </a:extLst>
            </p:cNvPr>
            <p:cNvGrpSpPr/>
            <p:nvPr/>
          </p:nvGrpSpPr>
          <p:grpSpPr>
            <a:xfrm>
              <a:off x="5045442" y="1006632"/>
              <a:ext cx="2736000" cy="3418070"/>
              <a:chOff x="677705" y="957546"/>
              <a:chExt cx="2736000" cy="3298240"/>
            </a:xfrm>
          </p:grpSpPr>
          <p:sp>
            <p:nvSpPr>
              <p:cNvPr id="66" name="TextBox 65">
                <a:extLst>
                  <a:ext uri="{FF2B5EF4-FFF2-40B4-BE49-F238E27FC236}">
                    <a16:creationId xmlns:a16="http://schemas.microsoft.com/office/drawing/2014/main" id="{DBA25E94-5EAF-AAAE-E4CD-911075ECC3EE}"/>
                  </a:ext>
                </a:extLst>
              </p:cNvPr>
              <p:cNvSpPr txBox="1"/>
              <p:nvPr/>
            </p:nvSpPr>
            <p:spPr>
              <a:xfrm>
                <a:off x="677705" y="957546"/>
                <a:ext cx="2534894" cy="757316"/>
              </a:xfrm>
              <a:prstGeom prst="rect">
                <a:avLst/>
              </a:prstGeom>
              <a:noFill/>
            </p:spPr>
            <p:txBody>
              <a:bodyPr wrap="square" lIns="0" tIns="0" rIns="0" bIns="0" rtlCol="0" anchor="t">
                <a:spAutoFit/>
              </a:bodyPr>
              <a:lstStyle/>
              <a:p>
                <a:r>
                  <a:rPr lang="en-GB" sz="1700" dirty="0">
                    <a:solidFill>
                      <a:schemeClr val="tx1">
                        <a:lumMod val="65000"/>
                        <a:lumOff val="35000"/>
                      </a:schemeClr>
                    </a:solidFill>
                    <a:latin typeface="Calibri Light"/>
                    <a:ea typeface="Calibri Light"/>
                    <a:cs typeface="Calibri Light"/>
                  </a:rPr>
                  <a:t>The </a:t>
                </a:r>
                <a:r>
                  <a:rPr lang="en-GB" sz="1700" dirty="0" err="1">
                    <a:solidFill>
                      <a:schemeClr val="tx1">
                        <a:lumMod val="65000"/>
                        <a:lumOff val="35000"/>
                      </a:schemeClr>
                    </a:solidFill>
                    <a:latin typeface="Calibri Light"/>
                    <a:ea typeface="Calibri Light"/>
                    <a:cs typeface="Calibri Light"/>
                  </a:rPr>
                  <a:t>ICARe</a:t>
                </a:r>
                <a:r>
                  <a:rPr lang="en-GB" sz="1700" dirty="0">
                    <a:solidFill>
                      <a:schemeClr val="tx1">
                        <a:lumMod val="65000"/>
                        <a:lumOff val="35000"/>
                      </a:schemeClr>
                    </a:solidFill>
                    <a:latin typeface="Calibri Light"/>
                    <a:ea typeface="Calibri Light"/>
                    <a:cs typeface="Calibri Light"/>
                  </a:rPr>
                  <a:t>-HF accreditation process supports and </a:t>
                </a:r>
                <a:br>
                  <a:rPr lang="en-GB" sz="1700" dirty="0">
                    <a:solidFill>
                      <a:schemeClr val="tx1">
                        <a:lumMod val="65000"/>
                        <a:lumOff val="35000"/>
                      </a:schemeClr>
                    </a:solidFill>
                    <a:latin typeface="Calibri Light"/>
                    <a:ea typeface="Calibri Light"/>
                    <a:cs typeface="Calibri Light"/>
                  </a:rPr>
                </a:br>
                <a:r>
                  <a:rPr lang="en-GB" sz="1700" dirty="0">
                    <a:solidFill>
                      <a:schemeClr val="tx1">
                        <a:lumMod val="65000"/>
                        <a:lumOff val="35000"/>
                      </a:schemeClr>
                    </a:solidFill>
                    <a:latin typeface="Calibri Light"/>
                    <a:ea typeface="Calibri Light"/>
                    <a:cs typeface="Calibri Light"/>
                  </a:rPr>
                  <a:t>promotes excellence by:</a:t>
                </a:r>
                <a:endParaRPr lang="en-US" sz="1700" dirty="0">
                  <a:solidFill>
                    <a:schemeClr val="tx1">
                      <a:lumMod val="65000"/>
                      <a:lumOff val="35000"/>
                    </a:schemeClr>
                  </a:solidFill>
                </a:endParaRPr>
              </a:p>
            </p:txBody>
          </p:sp>
          <p:sp>
            <p:nvSpPr>
              <p:cNvPr id="81" name="TextBox 80">
                <a:extLst>
                  <a:ext uri="{FF2B5EF4-FFF2-40B4-BE49-F238E27FC236}">
                    <a16:creationId xmlns:a16="http://schemas.microsoft.com/office/drawing/2014/main" id="{0945A3E7-D20F-FB8F-B621-06086846695D}"/>
                  </a:ext>
                </a:extLst>
              </p:cNvPr>
              <p:cNvSpPr txBox="1"/>
              <p:nvPr/>
            </p:nvSpPr>
            <p:spPr>
              <a:xfrm>
                <a:off x="677705" y="2792745"/>
                <a:ext cx="2159277" cy="534576"/>
              </a:xfrm>
              <a:prstGeom prst="rect">
                <a:avLst/>
              </a:prstGeom>
              <a:noFill/>
            </p:spPr>
            <p:txBody>
              <a:bodyPr wrap="square" lIns="0" tIns="0" rIns="0" bIns="0" rtlCol="0" anchor="t">
                <a:spAutoFit/>
              </a:bodyPr>
              <a:lstStyle/>
              <a:p>
                <a:r>
                  <a:rPr lang="en-GB" dirty="0">
                    <a:solidFill>
                      <a:srgbClr val="CB0102"/>
                    </a:solidFill>
                    <a:latin typeface="Calibri"/>
                    <a:ea typeface="Calibri"/>
                    <a:cs typeface="Calibri"/>
                  </a:rPr>
                  <a:t>Recognising those who apply best practices</a:t>
                </a:r>
                <a:endParaRPr lang="en-US" dirty="0">
                  <a:solidFill>
                    <a:srgbClr val="CB0102"/>
                  </a:solidFill>
                </a:endParaRPr>
              </a:p>
            </p:txBody>
          </p:sp>
          <p:sp>
            <p:nvSpPr>
              <p:cNvPr id="78" name="TextBox 77">
                <a:extLst>
                  <a:ext uri="{FF2B5EF4-FFF2-40B4-BE49-F238E27FC236}">
                    <a16:creationId xmlns:a16="http://schemas.microsoft.com/office/drawing/2014/main" id="{13F9C127-6EC0-7183-5FAB-7A48FC27D893}"/>
                  </a:ext>
                </a:extLst>
              </p:cNvPr>
              <p:cNvSpPr txBox="1"/>
              <p:nvPr/>
            </p:nvSpPr>
            <p:spPr>
              <a:xfrm>
                <a:off x="677705" y="3607694"/>
                <a:ext cx="2053770" cy="504877"/>
              </a:xfrm>
              <a:prstGeom prst="rect">
                <a:avLst/>
              </a:prstGeom>
              <a:noFill/>
            </p:spPr>
            <p:txBody>
              <a:bodyPr wrap="square" lIns="0" tIns="0" rIns="0" bIns="0" rtlCol="0" anchor="t">
                <a:spAutoFit/>
              </a:bodyPr>
              <a:lstStyle/>
              <a:p>
                <a:r>
                  <a:rPr lang="en-GB" sz="1700" dirty="0">
                    <a:solidFill>
                      <a:srgbClr val="CB0102"/>
                    </a:solidFill>
                    <a:latin typeface="Calibri"/>
                    <a:ea typeface="Calibri"/>
                    <a:cs typeface="Calibri"/>
                  </a:rPr>
                  <a:t>Promoting research</a:t>
                </a:r>
                <a:r>
                  <a:rPr lang="en-GB" sz="1700" i="0" u="none" strike="noStrike" dirty="0">
                    <a:solidFill>
                      <a:srgbClr val="CB0102"/>
                    </a:solidFill>
                    <a:effectLst/>
                    <a:latin typeface="Calibri"/>
                    <a:ea typeface="Calibri"/>
                    <a:cs typeface="Calibri"/>
                  </a:rPr>
                  <a:t> and education</a:t>
                </a:r>
                <a:endParaRPr lang="en-US" sz="1700" dirty="0"/>
              </a:p>
            </p:txBody>
          </p:sp>
          <p:cxnSp>
            <p:nvCxnSpPr>
              <p:cNvPr id="107" name="Straight Connector 106">
                <a:extLst>
                  <a:ext uri="{FF2B5EF4-FFF2-40B4-BE49-F238E27FC236}">
                    <a16:creationId xmlns:a16="http://schemas.microsoft.com/office/drawing/2014/main" id="{CF79E079-F5DE-4FFB-FA09-FD2EC5F1F2DA}"/>
                  </a:ext>
                </a:extLst>
              </p:cNvPr>
              <p:cNvCxnSpPr>
                <a:cxnSpLocks/>
              </p:cNvCxnSpPr>
              <p:nvPr/>
            </p:nvCxnSpPr>
            <p:spPr>
              <a:xfrm>
                <a:off x="677705" y="2655587"/>
                <a:ext cx="2454924" cy="0"/>
              </a:xfrm>
              <a:prstGeom prst="line">
                <a:avLst/>
              </a:prstGeom>
              <a:ln w="6350">
                <a:solidFill>
                  <a:schemeClr val="bg1">
                    <a:lumMod val="85000"/>
                  </a:schemeClr>
                </a:solidFill>
                <a:headEnd type="none" w="sm" len="sm"/>
                <a:tailEnd type="ova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0B6836F-6CD9-F77B-7C07-1E1FD57856FA}"/>
                  </a:ext>
                </a:extLst>
              </p:cNvPr>
              <p:cNvCxnSpPr>
                <a:cxnSpLocks/>
              </p:cNvCxnSpPr>
              <p:nvPr/>
            </p:nvCxnSpPr>
            <p:spPr>
              <a:xfrm>
                <a:off x="677705" y="3464479"/>
                <a:ext cx="2454924" cy="0"/>
              </a:xfrm>
              <a:prstGeom prst="line">
                <a:avLst/>
              </a:prstGeom>
              <a:ln w="6350">
                <a:solidFill>
                  <a:schemeClr val="bg1">
                    <a:lumMod val="85000"/>
                  </a:schemeClr>
                </a:solidFill>
                <a:headEnd type="none" w="sm" len="sm"/>
                <a:tailEnd type="ova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263AAAC-75E2-2840-ABF7-2D37821860A2}"/>
                  </a:ext>
                </a:extLst>
              </p:cNvPr>
              <p:cNvCxnSpPr>
                <a:cxnSpLocks/>
              </p:cNvCxnSpPr>
              <p:nvPr/>
            </p:nvCxnSpPr>
            <p:spPr>
              <a:xfrm>
                <a:off x="677705" y="4255786"/>
                <a:ext cx="2736000" cy="0"/>
              </a:xfrm>
              <a:prstGeom prst="line">
                <a:avLst/>
              </a:prstGeom>
              <a:ln w="6350">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A755285A-D86C-6B77-D9A5-B061A73DEDE0}"/>
                </a:ext>
              </a:extLst>
            </p:cNvPr>
            <p:cNvSpPr txBox="1"/>
            <p:nvPr/>
          </p:nvSpPr>
          <p:spPr>
            <a:xfrm>
              <a:off x="5041140" y="2080216"/>
              <a:ext cx="2159277" cy="553998"/>
            </a:xfrm>
            <a:prstGeom prst="rect">
              <a:avLst/>
            </a:prstGeom>
            <a:noFill/>
          </p:spPr>
          <p:txBody>
            <a:bodyPr wrap="square" lIns="0" tIns="0" rIns="0" bIns="0" rtlCol="0" anchor="t">
              <a:spAutoFit/>
            </a:bodyPr>
            <a:lstStyle/>
            <a:p>
              <a:r>
                <a:rPr lang="en-GB" dirty="0">
                  <a:solidFill>
                    <a:srgbClr val="CB0102"/>
                  </a:solidFill>
                  <a:latin typeface="Calibri"/>
                  <a:ea typeface="Calibri"/>
                  <a:cs typeface="Calibri"/>
                </a:rPr>
                <a:t>Raising standards in care facilities</a:t>
              </a:r>
              <a:endParaRPr lang="en-US" dirty="0">
                <a:solidFill>
                  <a:srgbClr val="CB0102"/>
                </a:solidFill>
              </a:endParaRPr>
            </a:p>
          </p:txBody>
        </p:sp>
      </p:grpSp>
    </p:spTree>
    <p:extLst>
      <p:ext uri="{BB962C8B-B14F-4D97-AF65-F5344CB8AC3E}">
        <p14:creationId xmlns:p14="http://schemas.microsoft.com/office/powerpoint/2010/main" val="10910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fill="hold"/>
                                        <p:tgtEl>
                                          <p:spTgt spid="73"/>
                                        </p:tgtEl>
                                        <p:attrNameLst>
                                          <p:attrName>ppt_x</p:attrName>
                                        </p:attrNameLst>
                                      </p:cBhvr>
                                      <p:tavLst>
                                        <p:tav tm="0">
                                          <p:val>
                                            <p:strVal val="0-#ppt_w/2"/>
                                          </p:val>
                                        </p:tav>
                                        <p:tav tm="100000">
                                          <p:val>
                                            <p:strVal val="#ppt_x"/>
                                          </p:val>
                                        </p:tav>
                                      </p:tavLst>
                                    </p:anim>
                                    <p:anim calcmode="lin" valueType="num">
                                      <p:cBhvr additive="base">
                                        <p:cTn id="12" dur="500" fill="hold"/>
                                        <p:tgtEl>
                                          <p:spTgt spid="7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childTnLst>
                                </p:cTn>
                              </p:par>
                            </p:childTnLst>
                          </p:cTn>
                        </p:par>
                        <p:par>
                          <p:cTn id="17" fill="hold">
                            <p:stCondLst>
                              <p:cond delay="2500"/>
                            </p:stCondLst>
                            <p:childTnLst>
                              <p:par>
                                <p:cTn id="18" presetID="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1+#ppt_w/2"/>
                                          </p:val>
                                        </p:tav>
                                        <p:tav tm="100000">
                                          <p:val>
                                            <p:strVal val="#ppt_x"/>
                                          </p:val>
                                        </p:tav>
                                      </p:tavLst>
                                    </p:anim>
                                    <p:anim calcmode="lin" valueType="num">
                                      <p:cBhvr additive="base">
                                        <p:cTn id="21"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734185-DF1C-6065-EBFE-96B545821F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9207500" cy="5179218"/>
          </a:xfrm>
          <a:prstGeom prst="rect">
            <a:avLst/>
          </a:prstGeom>
        </p:spPr>
      </p:pic>
      <p:sp>
        <p:nvSpPr>
          <p:cNvPr id="26" name="Rectangle 25">
            <a:extLst>
              <a:ext uri="{FF2B5EF4-FFF2-40B4-BE49-F238E27FC236}">
                <a16:creationId xmlns:a16="http://schemas.microsoft.com/office/drawing/2014/main" id="{1DE93D9A-8B17-CFFF-54BD-7129593306F0}"/>
              </a:ext>
            </a:extLst>
          </p:cNvPr>
          <p:cNvSpPr/>
          <p:nvPr/>
        </p:nvSpPr>
        <p:spPr>
          <a:xfrm>
            <a:off x="0" y="0"/>
            <a:ext cx="3632200" cy="5179218"/>
          </a:xfrm>
          <a:prstGeom prst="rect">
            <a:avLst/>
          </a:prstGeom>
          <a:solidFill>
            <a:schemeClr val="accent5"/>
          </a:solidFill>
          <a:ln>
            <a:noFill/>
          </a:ln>
          <a:effectLst>
            <a:outerShdw blurRad="50800" dist="381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21" name="Picture 20">
            <a:extLst>
              <a:ext uri="{FF2B5EF4-FFF2-40B4-BE49-F238E27FC236}">
                <a16:creationId xmlns:a16="http://schemas.microsoft.com/office/drawing/2014/main" id="{A6A751F4-4324-94CF-58B7-AE540EFD3643}"/>
              </a:ext>
            </a:extLst>
          </p:cNvPr>
          <p:cNvPicPr>
            <a:picLocks noChangeAspect="1"/>
          </p:cNvPicPr>
          <p:nvPr/>
        </p:nvPicPr>
        <p:blipFill>
          <a:blip r:embed="rId4" cstate="print">
            <a:alphaModFix amt="51000"/>
            <a:extLst>
              <a:ext uri="{28A0092B-C50C-407E-A947-70E740481C1C}">
                <a14:useLocalDpi xmlns:a14="http://schemas.microsoft.com/office/drawing/2010/main" val="0"/>
              </a:ext>
            </a:extLst>
          </a:blip>
          <a:srcRect/>
          <a:stretch/>
        </p:blipFill>
        <p:spPr>
          <a:xfrm>
            <a:off x="241432" y="2061"/>
            <a:ext cx="3174867" cy="5174308"/>
          </a:xfrm>
          <a:prstGeom prst="rect">
            <a:avLst/>
          </a:prstGeom>
        </p:spPr>
      </p:pic>
      <p:pic>
        <p:nvPicPr>
          <p:cNvPr id="22" name="Picture 21">
            <a:extLst>
              <a:ext uri="{FF2B5EF4-FFF2-40B4-BE49-F238E27FC236}">
                <a16:creationId xmlns:a16="http://schemas.microsoft.com/office/drawing/2014/main" id="{E2ED7D3D-0CD1-55CE-3A4E-4AA7CC52F09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57947" y="123478"/>
            <a:ext cx="1570039" cy="661752"/>
          </a:xfrm>
          <a:prstGeom prst="rect">
            <a:avLst/>
          </a:prstGeom>
        </p:spPr>
      </p:pic>
      <p:pic>
        <p:nvPicPr>
          <p:cNvPr id="23" name="Picture 22">
            <a:extLst>
              <a:ext uri="{FF2B5EF4-FFF2-40B4-BE49-F238E27FC236}">
                <a16:creationId xmlns:a16="http://schemas.microsoft.com/office/drawing/2014/main" id="{C1764807-F112-2275-37BA-D4A50B90EBC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sp>
        <p:nvSpPr>
          <p:cNvPr id="28" name="Rectangle 27">
            <a:extLst>
              <a:ext uri="{FF2B5EF4-FFF2-40B4-BE49-F238E27FC236}">
                <a16:creationId xmlns:a16="http://schemas.microsoft.com/office/drawing/2014/main" id="{EBB8D1F5-89FC-2C28-F55A-73D1B0B00584}"/>
              </a:ext>
            </a:extLst>
          </p:cNvPr>
          <p:cNvSpPr/>
          <p:nvPr/>
        </p:nvSpPr>
        <p:spPr>
          <a:xfrm>
            <a:off x="0" y="1135901"/>
            <a:ext cx="3632200" cy="2697764"/>
          </a:xfrm>
          <a:prstGeom prst="rect">
            <a:avLst/>
          </a:prstGeom>
          <a:solidFill>
            <a:srgbClr val="FD8000">
              <a:alpha val="618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 name="TextBox 14">
            <a:extLst>
              <a:ext uri="{FF2B5EF4-FFF2-40B4-BE49-F238E27FC236}">
                <a16:creationId xmlns:a16="http://schemas.microsoft.com/office/drawing/2014/main" id="{D6C5071D-7B3A-0F49-A9F9-07A2F8E334B0}"/>
              </a:ext>
            </a:extLst>
          </p:cNvPr>
          <p:cNvSpPr txBox="1"/>
          <p:nvPr/>
        </p:nvSpPr>
        <p:spPr>
          <a:xfrm>
            <a:off x="566573" y="1277056"/>
            <a:ext cx="2500067" cy="2475037"/>
          </a:xfrm>
          <a:prstGeom prst="rect">
            <a:avLst/>
          </a:prstGeom>
          <a:noFill/>
        </p:spPr>
        <p:txBody>
          <a:bodyPr wrap="square" lIns="0" tIns="0" rIns="0" bIns="0" rtlCol="0" anchor="t">
            <a:spAutoFit/>
          </a:bodyPr>
          <a:lstStyle/>
          <a:p>
            <a:pPr algn="ctr">
              <a:lnSpc>
                <a:spcPts val="2480"/>
              </a:lnSpc>
              <a:spcAft>
                <a:spcPts val="1000"/>
              </a:spcAft>
            </a:pPr>
            <a:r>
              <a:rPr lang="en-GB" sz="2300" dirty="0">
                <a:solidFill>
                  <a:schemeClr val="bg1"/>
                </a:solidFill>
                <a:latin typeface="Calibri"/>
                <a:ea typeface="Calibri"/>
                <a:cs typeface="Calibri"/>
              </a:rPr>
              <a:t>National Heart Failure Societies are integral to the success of</a:t>
            </a:r>
            <a:endParaRPr lang="en-GB" sz="2300" b="0" i="0" u="none" strike="noStrike" dirty="0">
              <a:solidFill>
                <a:schemeClr val="bg1"/>
              </a:solidFill>
              <a:effectLst/>
              <a:latin typeface="Calibri" panose="020F0502020204030204" pitchFamily="34" charset="0"/>
            </a:endParaRPr>
          </a:p>
          <a:p>
            <a:pPr algn="ctr">
              <a:lnSpc>
                <a:spcPts val="2880"/>
              </a:lnSpc>
            </a:pPr>
            <a:r>
              <a:rPr lang="en-GB" sz="4000" u="none" strike="noStrike" dirty="0" err="1">
                <a:solidFill>
                  <a:schemeClr val="bg1"/>
                </a:solidFill>
                <a:effectLst/>
                <a:latin typeface="Calibri" panose="020F0502020204030204" pitchFamily="34" charset="0"/>
                <a:cs typeface="Calibri" panose="020F0502020204030204" pitchFamily="34" charset="0"/>
              </a:rPr>
              <a:t>ICARe</a:t>
            </a:r>
            <a:r>
              <a:rPr lang="en-GB" sz="4000" u="none" strike="noStrike" dirty="0">
                <a:solidFill>
                  <a:schemeClr val="bg1"/>
                </a:solidFill>
                <a:effectLst/>
                <a:latin typeface="Calibri" panose="020F0502020204030204" pitchFamily="34" charset="0"/>
                <a:cs typeface="Calibri" panose="020F0502020204030204" pitchFamily="34" charset="0"/>
              </a:rPr>
              <a:t>-HF</a:t>
            </a:r>
            <a:r>
              <a:rPr lang="en-GB" sz="2400" b="0" i="0" u="none" strike="noStrike" dirty="0">
                <a:solidFill>
                  <a:schemeClr val="bg1"/>
                </a:solidFill>
                <a:effectLst/>
                <a:latin typeface="Calibri" panose="020F0502020204030204" pitchFamily="34" charset="0"/>
              </a:rPr>
              <a:t> </a:t>
            </a:r>
            <a:endParaRPr lang="en-GB" sz="2400" b="0" i="0" u="none" strike="noStrike" dirty="0">
              <a:solidFill>
                <a:schemeClr val="bg1"/>
              </a:solidFill>
              <a:effectLst/>
              <a:latin typeface="Calibri" panose="020F0502020204030204" pitchFamily="34" charset="0"/>
              <a:ea typeface="Calibri"/>
              <a:cs typeface="Calibri"/>
            </a:endParaRPr>
          </a:p>
          <a:p>
            <a:pPr algn="ctr">
              <a:lnSpc>
                <a:spcPts val="2680"/>
              </a:lnSpc>
            </a:pPr>
            <a:r>
              <a:rPr lang="en-GB" sz="2400" dirty="0">
                <a:solidFill>
                  <a:schemeClr val="bg1"/>
                </a:solidFill>
                <a:latin typeface="Calibri"/>
                <a:ea typeface="Calibri"/>
                <a:cs typeface="Calibri"/>
              </a:rPr>
              <a:t>and improving patient outcomes</a:t>
            </a:r>
            <a:endParaRPr lang="en-GB" sz="2400" dirty="0">
              <a:solidFill>
                <a:schemeClr val="bg1"/>
              </a:solidFill>
              <a:ea typeface="Calibri"/>
              <a:cs typeface="Calibri"/>
            </a:endParaRPr>
          </a:p>
        </p:txBody>
      </p:sp>
      <p:sp>
        <p:nvSpPr>
          <p:cNvPr id="29" name="Rectangle 28">
            <a:extLst>
              <a:ext uri="{FF2B5EF4-FFF2-40B4-BE49-F238E27FC236}">
                <a16:creationId xmlns:a16="http://schemas.microsoft.com/office/drawing/2014/main" id="{068D7478-224A-D2C7-412D-61E1DB6BE863}"/>
              </a:ext>
            </a:extLst>
          </p:cNvPr>
          <p:cNvSpPr/>
          <p:nvPr/>
        </p:nvSpPr>
        <p:spPr>
          <a:xfrm>
            <a:off x="3632200" y="1135901"/>
            <a:ext cx="5575300" cy="2697764"/>
          </a:xfrm>
          <a:prstGeom prst="rect">
            <a:avLst/>
          </a:prstGeom>
          <a:solidFill>
            <a:srgbClr val="FD8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83635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5" grpId="0"/>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F08"/>
        </a:solidFill>
        <a:effectLst/>
      </p:bgPr>
    </p:bg>
    <p:spTree>
      <p:nvGrpSpPr>
        <p:cNvPr id="1" name=""/>
        <p:cNvGrpSpPr/>
        <p:nvPr/>
      </p:nvGrpSpPr>
      <p:grpSpPr>
        <a:xfrm>
          <a:off x="0" y="0"/>
          <a:ext cx="0" cy="0"/>
          <a:chOff x="0" y="0"/>
          <a:chExt cx="0" cy="0"/>
        </a:xfrm>
      </p:grpSpPr>
      <p:pic>
        <p:nvPicPr>
          <p:cNvPr id="3" name="Picture 2" descr="A group of hands making a heart shape&#10;&#10;Description automatically generated">
            <a:extLst>
              <a:ext uri="{FF2B5EF4-FFF2-40B4-BE49-F238E27FC236}">
                <a16:creationId xmlns:a16="http://schemas.microsoft.com/office/drawing/2014/main" id="{AA15945B-D897-33FC-7F74-2499071014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F28EF1E1-B2FB-042A-69C5-4FA1A5E72F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pic>
        <p:nvPicPr>
          <p:cNvPr id="9" name="Picture 8">
            <a:extLst>
              <a:ext uri="{FF2B5EF4-FFF2-40B4-BE49-F238E27FC236}">
                <a16:creationId xmlns:a16="http://schemas.microsoft.com/office/drawing/2014/main" id="{84B12C57-D7BC-6F18-D226-CA6412299B1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55853" y="245654"/>
            <a:ext cx="1268234" cy="385443"/>
          </a:xfrm>
          <a:prstGeom prst="rect">
            <a:avLst/>
          </a:prstGeom>
        </p:spPr>
      </p:pic>
      <p:sp>
        <p:nvSpPr>
          <p:cNvPr id="20" name="Title 1">
            <a:extLst>
              <a:ext uri="{FF2B5EF4-FFF2-40B4-BE49-F238E27FC236}">
                <a16:creationId xmlns:a16="http://schemas.microsoft.com/office/drawing/2014/main" id="{A715B4C0-61FB-3007-B536-57627302BF86}"/>
              </a:ext>
            </a:extLst>
          </p:cNvPr>
          <p:cNvSpPr txBox="1">
            <a:spLocks/>
          </p:cNvSpPr>
          <p:nvPr/>
        </p:nvSpPr>
        <p:spPr>
          <a:xfrm>
            <a:off x="465312" y="531265"/>
            <a:ext cx="3074302" cy="143808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760"/>
              </a:lnSpc>
            </a:pPr>
            <a:r>
              <a:rPr lang="en-US" sz="2800" b="1" dirty="0">
                <a:solidFill>
                  <a:srgbClr val="C00000"/>
                </a:solidFill>
                <a:latin typeface="+mn-lt"/>
              </a:rPr>
              <a:t>A collaborative process with National Heart Failure Societies </a:t>
            </a:r>
          </a:p>
        </p:txBody>
      </p:sp>
      <p:sp>
        <p:nvSpPr>
          <p:cNvPr id="21" name="TextBox 20">
            <a:extLst>
              <a:ext uri="{FF2B5EF4-FFF2-40B4-BE49-F238E27FC236}">
                <a16:creationId xmlns:a16="http://schemas.microsoft.com/office/drawing/2014/main" id="{8CC8BADF-4228-B7F5-EFBF-E38198B2D5BA}"/>
              </a:ext>
            </a:extLst>
          </p:cNvPr>
          <p:cNvSpPr txBox="1"/>
          <p:nvPr/>
        </p:nvSpPr>
        <p:spPr>
          <a:xfrm>
            <a:off x="480059" y="2362574"/>
            <a:ext cx="3428263" cy="2490501"/>
          </a:xfrm>
          <a:prstGeom prst="rect">
            <a:avLst/>
          </a:prstGeom>
        </p:spPr>
        <p:txBody>
          <a:bodyPr vert="horz" lIns="0" tIns="0" rIns="0" bIns="0" rtlCol="0" anchor="t">
            <a:noAutofit/>
          </a:bodyPr>
          <a:lstStyle/>
          <a:p>
            <a:pPr>
              <a:lnSpc>
                <a:spcPts val="1960"/>
              </a:lnSpc>
              <a:spcAft>
                <a:spcPts val="1000"/>
              </a:spcAft>
            </a:pPr>
            <a:r>
              <a:rPr lang="en-US" sz="1600" dirty="0">
                <a:solidFill>
                  <a:schemeClr val="bg1"/>
                </a:solidFill>
                <a:cs typeface="Segoe UI"/>
              </a:rPr>
              <a:t>The </a:t>
            </a:r>
            <a:r>
              <a:rPr lang="en-US" sz="1600" dirty="0" err="1">
                <a:solidFill>
                  <a:schemeClr val="bg1"/>
                </a:solidFill>
                <a:cs typeface="Segoe UI"/>
              </a:rPr>
              <a:t>ICARe</a:t>
            </a:r>
            <a:r>
              <a:rPr lang="en-US" sz="1600" dirty="0">
                <a:solidFill>
                  <a:schemeClr val="bg1"/>
                </a:solidFill>
                <a:cs typeface="Segoe UI"/>
              </a:rPr>
              <a:t>-HF Committee includes representatives from National Heart Failure Societies.</a:t>
            </a:r>
            <a:endParaRPr lang="en-US" sz="1600" dirty="0">
              <a:solidFill>
                <a:schemeClr val="bg1"/>
              </a:solidFill>
            </a:endParaRPr>
          </a:p>
          <a:p>
            <a:pPr>
              <a:lnSpc>
                <a:spcPts val="1960"/>
              </a:lnSpc>
              <a:spcAft>
                <a:spcPts val="1000"/>
              </a:spcAft>
            </a:pPr>
            <a:r>
              <a:rPr lang="en-US" sz="1600" dirty="0">
                <a:solidFill>
                  <a:schemeClr val="bg1"/>
                </a:solidFill>
              </a:rPr>
              <a:t>Institutions wishing to be accredited </a:t>
            </a:r>
            <a:br>
              <a:rPr lang="en-US" sz="1600" dirty="0">
                <a:solidFill>
                  <a:schemeClr val="bg1"/>
                </a:solidFill>
              </a:rPr>
            </a:br>
            <a:r>
              <a:rPr lang="en-US" sz="1600" dirty="0">
                <a:solidFill>
                  <a:schemeClr val="bg1"/>
                </a:solidFill>
              </a:rPr>
              <a:t>are required to include a support letter from their National Heart Failure Society along with their application.</a:t>
            </a:r>
          </a:p>
        </p:txBody>
      </p:sp>
      <p:cxnSp>
        <p:nvCxnSpPr>
          <p:cNvPr id="23" name="Straight Connector 22">
            <a:extLst>
              <a:ext uri="{FF2B5EF4-FFF2-40B4-BE49-F238E27FC236}">
                <a16:creationId xmlns:a16="http://schemas.microsoft.com/office/drawing/2014/main" id="{C28DD00D-8E78-3DCA-C1E6-FD678B681666}"/>
              </a:ext>
            </a:extLst>
          </p:cNvPr>
          <p:cNvCxnSpPr/>
          <p:nvPr/>
        </p:nvCxnSpPr>
        <p:spPr>
          <a:xfrm>
            <a:off x="465312" y="2072148"/>
            <a:ext cx="3221785"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14908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55EEDA-F8B6-16BF-9212-6A0EC667BF68}"/>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kern="1200" dirty="0">
                <a:solidFill>
                  <a:srgbClr val="AE1022"/>
                </a:solidFill>
                <a:latin typeface="+mj-lt"/>
                <a:ea typeface="+mj-ea"/>
                <a:cs typeface="+mj-cs"/>
              </a:rPr>
              <a:t>You are key </a:t>
            </a:r>
            <a:r>
              <a:rPr lang="en-US" sz="2800" kern="1200" dirty="0">
                <a:solidFill>
                  <a:srgbClr val="AE1022"/>
                </a:solidFill>
                <a:latin typeface="+mj-lt"/>
                <a:ea typeface="+mj-ea"/>
                <a:cs typeface="+mj-cs"/>
              </a:rPr>
              <a:t>to the success of </a:t>
            </a:r>
            <a:r>
              <a:rPr lang="en-US" sz="2800" kern="1200" dirty="0" err="1">
                <a:solidFill>
                  <a:srgbClr val="AE1022"/>
                </a:solidFill>
                <a:latin typeface="+mj-lt"/>
                <a:ea typeface="+mj-ea"/>
                <a:cs typeface="+mj-cs"/>
              </a:rPr>
              <a:t>ICARe</a:t>
            </a:r>
            <a:r>
              <a:rPr lang="en-US" sz="2800" kern="1200" dirty="0">
                <a:solidFill>
                  <a:srgbClr val="AE1022"/>
                </a:solidFill>
                <a:latin typeface="+mj-lt"/>
                <a:ea typeface="+mj-ea"/>
                <a:cs typeface="+mj-cs"/>
              </a:rPr>
              <a:t>-HF</a:t>
            </a:r>
          </a:p>
        </p:txBody>
      </p:sp>
      <p:grpSp>
        <p:nvGrpSpPr>
          <p:cNvPr id="3" name="Group 2">
            <a:extLst>
              <a:ext uri="{FF2B5EF4-FFF2-40B4-BE49-F238E27FC236}">
                <a16:creationId xmlns:a16="http://schemas.microsoft.com/office/drawing/2014/main" id="{2395A9A8-334A-AD01-47D1-072D9758FE3E}"/>
              </a:ext>
            </a:extLst>
          </p:cNvPr>
          <p:cNvGrpSpPr>
            <a:grpSpLocks/>
          </p:cNvGrpSpPr>
          <p:nvPr/>
        </p:nvGrpSpPr>
        <p:grpSpPr bwMode="auto">
          <a:xfrm>
            <a:off x="683568" y="771525"/>
            <a:ext cx="6688782" cy="71438"/>
            <a:chOff x="682837" y="723563"/>
            <a:chExt cx="6689794" cy="72000"/>
          </a:xfrm>
        </p:grpSpPr>
        <p:cxnSp>
          <p:nvCxnSpPr>
            <p:cNvPr id="6" name="Connecteur droit 3">
              <a:extLst>
                <a:ext uri="{FF2B5EF4-FFF2-40B4-BE49-F238E27FC236}">
                  <a16:creationId xmlns:a16="http://schemas.microsoft.com/office/drawing/2014/main" id="{6E253D26-C293-ED42-58BB-45A3173E8F7F}"/>
                </a:ext>
              </a:extLst>
            </p:cNvPr>
            <p:cNvCxnSpPr>
              <a:cxnSpLocks/>
              <a:endCxn id="9" idx="6"/>
            </p:cNvCxnSpPr>
            <p:nvPr/>
          </p:nvCxnSpPr>
          <p:spPr>
            <a:xfrm flipV="1">
              <a:off x="682837" y="759563"/>
              <a:ext cx="6661008" cy="8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F04AA20-61A4-7CC8-6C94-1C748382485A}"/>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4" name="Group 3">
            <a:extLst>
              <a:ext uri="{FF2B5EF4-FFF2-40B4-BE49-F238E27FC236}">
                <a16:creationId xmlns:a16="http://schemas.microsoft.com/office/drawing/2014/main" id="{038D1E31-9764-25B3-0B03-E4F49665832D}"/>
              </a:ext>
            </a:extLst>
          </p:cNvPr>
          <p:cNvGrpSpPr/>
          <p:nvPr/>
        </p:nvGrpSpPr>
        <p:grpSpPr>
          <a:xfrm>
            <a:off x="-15177" y="1078968"/>
            <a:ext cx="3451549" cy="3254117"/>
            <a:chOff x="-15177" y="1078968"/>
            <a:chExt cx="3451549" cy="3254117"/>
          </a:xfrm>
        </p:grpSpPr>
        <p:sp>
          <p:nvSpPr>
            <p:cNvPr id="32" name="Round Same-side Corner of Rectangle 31">
              <a:extLst>
                <a:ext uri="{FF2B5EF4-FFF2-40B4-BE49-F238E27FC236}">
                  <a16:creationId xmlns:a16="http://schemas.microsoft.com/office/drawing/2014/main" id="{A9F96B7C-F126-45EF-46CE-0D4FEE3C27D9}"/>
                </a:ext>
              </a:extLst>
            </p:cNvPr>
            <p:cNvSpPr/>
            <p:nvPr/>
          </p:nvSpPr>
          <p:spPr>
            <a:xfrm rot="5400000">
              <a:off x="83539" y="980252"/>
              <a:ext cx="3254117" cy="3451549"/>
            </a:xfrm>
            <a:prstGeom prst="round2SameRect">
              <a:avLst>
                <a:gd name="adj1" fmla="val 809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0" name="TextBox 19">
              <a:extLst>
                <a:ext uri="{FF2B5EF4-FFF2-40B4-BE49-F238E27FC236}">
                  <a16:creationId xmlns:a16="http://schemas.microsoft.com/office/drawing/2014/main" id="{9AE5D3E3-D27D-485D-8681-F73CDBD12518}"/>
                </a:ext>
              </a:extLst>
            </p:cNvPr>
            <p:cNvSpPr txBox="1"/>
            <p:nvPr/>
          </p:nvSpPr>
          <p:spPr>
            <a:xfrm>
              <a:off x="649288" y="1448921"/>
              <a:ext cx="2516832" cy="2410532"/>
            </a:xfrm>
            <a:prstGeom prst="rect">
              <a:avLst/>
            </a:prstGeom>
            <a:noFill/>
          </p:spPr>
          <p:txBody>
            <a:bodyPr wrap="square" lIns="0" tIns="0" rIns="0" bIns="0" rtlCol="0">
              <a:spAutoFit/>
            </a:bodyPr>
            <a:lstStyle/>
            <a:p>
              <a:pPr>
                <a:lnSpc>
                  <a:spcPts val="2120"/>
                </a:lnSpc>
              </a:pPr>
              <a:r>
                <a:rPr lang="en-US" sz="1600" dirty="0">
                  <a:solidFill>
                    <a:schemeClr val="bg1"/>
                  </a:solidFill>
                  <a:effectLst/>
                  <a:latin typeface="Calibri Light" panose="020F0302020204030204" pitchFamily="34" charset="0"/>
                  <a:cs typeface="Calibri Light" panose="020F0302020204030204" pitchFamily="34" charset="0"/>
                </a:rPr>
                <a:t>National Heart Failure Societies (NHFS) will be the first point of contact</a:t>
              </a:r>
              <a:r>
                <a:rPr lang="en-US" sz="1600" dirty="0">
                  <a:solidFill>
                    <a:schemeClr val="bg1"/>
                  </a:solidFill>
                  <a:latin typeface="Calibri Light" panose="020F0302020204030204" pitchFamily="34" charset="0"/>
                  <a:cs typeface="Calibri Light" panose="020F0302020204030204" pitchFamily="34" charset="0"/>
                </a:rPr>
                <a:t> to</a:t>
              </a:r>
              <a:r>
                <a:rPr lang="en-US" sz="1600" dirty="0">
                  <a:solidFill>
                    <a:schemeClr val="bg1"/>
                  </a:solidFill>
                  <a:effectLst/>
                  <a:latin typeface="Calibri Light" panose="020F0302020204030204" pitchFamily="34" charset="0"/>
                  <a:cs typeface="Calibri Light" panose="020F0302020204030204" pitchFamily="34" charset="0"/>
                </a:rPr>
                <a:t> </a:t>
              </a:r>
              <a:r>
                <a:rPr lang="en-US" sz="1600" dirty="0">
                  <a:solidFill>
                    <a:schemeClr val="bg1"/>
                  </a:solidFill>
                  <a:latin typeface="Calibri Light" panose="020F0302020204030204" pitchFamily="34" charset="0"/>
                  <a:cs typeface="Calibri Light" panose="020F0302020204030204" pitchFamily="34" charset="0"/>
                </a:rPr>
                <a:t>help institutions</a:t>
              </a:r>
              <a:r>
                <a:rPr lang="en-US" sz="1600" dirty="0">
                  <a:solidFill>
                    <a:schemeClr val="bg1"/>
                  </a:solidFill>
                  <a:effectLst/>
                  <a:latin typeface="Calibri Light" panose="020F0302020204030204" pitchFamily="34" charset="0"/>
                  <a:cs typeface="Calibri Light" panose="020F0302020204030204" pitchFamily="34" charset="0"/>
                </a:rPr>
                <a:t> understand the value of </a:t>
              </a:r>
              <a:r>
                <a:rPr lang="en-US" sz="1600" b="1" dirty="0" err="1">
                  <a:solidFill>
                    <a:schemeClr val="bg1"/>
                  </a:solidFill>
                  <a:effectLst/>
                  <a:latin typeface="Calibri" panose="020F0502020204030204" pitchFamily="34" charset="0"/>
                  <a:cs typeface="Calibri" panose="020F0502020204030204" pitchFamily="34" charset="0"/>
                </a:rPr>
                <a:t>ICARe</a:t>
              </a:r>
              <a:r>
                <a:rPr lang="en-US" sz="1600" b="1" dirty="0">
                  <a:solidFill>
                    <a:schemeClr val="bg1"/>
                  </a:solidFill>
                  <a:effectLst/>
                  <a:latin typeface="Calibri" panose="020F0502020204030204" pitchFamily="34" charset="0"/>
                  <a:cs typeface="Calibri" panose="020F0502020204030204" pitchFamily="34" charset="0"/>
                </a:rPr>
                <a:t>-HF</a:t>
              </a:r>
              <a:r>
                <a:rPr lang="en-US" sz="1600" dirty="0">
                  <a:solidFill>
                    <a:schemeClr val="bg1"/>
                  </a:solidFill>
                  <a:effectLst/>
                  <a:latin typeface="Calibri Light" panose="020F0302020204030204" pitchFamily="34" charset="0"/>
                  <a:cs typeface="Calibri Light" panose="020F0302020204030204" pitchFamily="34" charset="0"/>
                </a:rPr>
                <a:t> and how they can become accredited.</a:t>
              </a:r>
              <a:r>
                <a:rPr lang="en-US" sz="1600" dirty="0">
                  <a:solidFill>
                    <a:schemeClr val="bg1"/>
                  </a:solidFill>
                  <a:latin typeface="Calibri Light" panose="020F0302020204030204" pitchFamily="34" charset="0"/>
                  <a:cs typeface="Calibri Light" panose="020F0302020204030204" pitchFamily="34" charset="0"/>
                </a:rPr>
                <a:t> </a:t>
              </a:r>
            </a:p>
            <a:p>
              <a:pPr indent="-228600">
                <a:lnSpc>
                  <a:spcPts val="2120"/>
                </a:lnSpc>
                <a:buFont typeface="Arial" panose="020B0604020202020204" pitchFamily="34" charset="0"/>
                <a:buChar char="•"/>
              </a:pPr>
              <a:endParaRPr lang="en-US" sz="1500" dirty="0">
                <a:solidFill>
                  <a:schemeClr val="bg1"/>
                </a:solidFill>
                <a:latin typeface="Calibri Light" panose="020F0302020204030204" pitchFamily="34" charset="0"/>
                <a:cs typeface="Calibri Light" panose="020F0302020204030204" pitchFamily="34" charset="0"/>
              </a:endParaRPr>
            </a:p>
            <a:p>
              <a:pPr>
                <a:lnSpc>
                  <a:spcPts val="2120"/>
                </a:lnSpc>
              </a:pPr>
              <a:r>
                <a:rPr lang="en-US" sz="1600" b="1" dirty="0">
                  <a:solidFill>
                    <a:schemeClr val="bg1"/>
                  </a:solidFill>
                  <a:effectLst/>
                  <a:cs typeface="Calibri Light" panose="020F0302020204030204" pitchFamily="34" charset="0"/>
                </a:rPr>
                <a:t>The HFA’s </a:t>
              </a:r>
              <a:r>
                <a:rPr lang="en-US" sz="1600" b="1" dirty="0" err="1">
                  <a:solidFill>
                    <a:schemeClr val="bg1"/>
                  </a:solidFill>
                  <a:effectLst/>
                  <a:cs typeface="Calibri Light" panose="020F0302020204030204" pitchFamily="34" charset="0"/>
                </a:rPr>
                <a:t>ICARe</a:t>
              </a:r>
              <a:r>
                <a:rPr lang="en-US" sz="1600" b="1" dirty="0">
                  <a:solidFill>
                    <a:schemeClr val="bg1"/>
                  </a:solidFill>
                  <a:effectLst/>
                  <a:cs typeface="Calibri Light" panose="020F0302020204030204" pitchFamily="34" charset="0"/>
                </a:rPr>
                <a:t>-HF Team will support you by providing:</a:t>
              </a:r>
            </a:p>
          </p:txBody>
        </p:sp>
      </p:grpSp>
      <p:grpSp>
        <p:nvGrpSpPr>
          <p:cNvPr id="73" name="Group 72">
            <a:extLst>
              <a:ext uri="{FF2B5EF4-FFF2-40B4-BE49-F238E27FC236}">
                <a16:creationId xmlns:a16="http://schemas.microsoft.com/office/drawing/2014/main" id="{0868B9D8-4713-A828-231A-8A137165641B}"/>
              </a:ext>
            </a:extLst>
          </p:cNvPr>
          <p:cNvGrpSpPr/>
          <p:nvPr/>
        </p:nvGrpSpPr>
        <p:grpSpPr>
          <a:xfrm>
            <a:off x="3630532" y="1084879"/>
            <a:ext cx="4805546" cy="634077"/>
            <a:chOff x="3630532" y="1084879"/>
            <a:chExt cx="4805546" cy="634077"/>
          </a:xfrm>
        </p:grpSpPr>
        <p:sp>
          <p:nvSpPr>
            <p:cNvPr id="46" name="Round Diagonal Corner of Rectangle 45">
              <a:extLst>
                <a:ext uri="{FF2B5EF4-FFF2-40B4-BE49-F238E27FC236}">
                  <a16:creationId xmlns:a16="http://schemas.microsoft.com/office/drawing/2014/main" id="{AC9A3A39-7652-F650-12EE-AAF5E30D4F17}"/>
                </a:ext>
              </a:extLst>
            </p:cNvPr>
            <p:cNvSpPr/>
            <p:nvPr/>
          </p:nvSpPr>
          <p:spPr>
            <a:xfrm>
              <a:off x="3819832" y="1084879"/>
              <a:ext cx="4616246" cy="634077"/>
            </a:xfrm>
            <a:prstGeom prst="round2DiagRect">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2" name="Content Placeholder 2">
              <a:extLst>
                <a:ext uri="{FF2B5EF4-FFF2-40B4-BE49-F238E27FC236}">
                  <a16:creationId xmlns:a16="http://schemas.microsoft.com/office/drawing/2014/main" id="{23EA5BE1-220F-5090-AB62-FD9017704E74}"/>
                </a:ext>
              </a:extLst>
            </p:cNvPr>
            <p:cNvSpPr txBox="1">
              <a:spLocks/>
            </p:cNvSpPr>
            <p:nvPr/>
          </p:nvSpPr>
          <p:spPr>
            <a:xfrm>
              <a:off x="3994582" y="1171663"/>
              <a:ext cx="4384732" cy="464789"/>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780"/>
                </a:lnSpc>
                <a:spcBef>
                  <a:spcPts val="0"/>
                </a:spcBef>
              </a:pPr>
              <a:r>
                <a:rPr lang="en-US" sz="1400" dirty="0">
                  <a:solidFill>
                    <a:schemeClr val="tx1">
                      <a:lumMod val="65000"/>
                      <a:lumOff val="35000"/>
                    </a:schemeClr>
                  </a:solidFill>
                  <a:effectLst/>
                  <a:latin typeface="+mn-lt"/>
                  <a:cs typeface="Calibri Light" panose="020F0302020204030204" pitchFamily="34" charset="0"/>
                </a:rPr>
                <a:t>Slides that explain </a:t>
              </a:r>
              <a:r>
                <a:rPr lang="en-US" sz="1400" b="0" dirty="0">
                  <a:solidFill>
                    <a:schemeClr val="tx1">
                      <a:lumMod val="65000"/>
                      <a:lumOff val="35000"/>
                    </a:schemeClr>
                  </a:solidFill>
                  <a:effectLst/>
                  <a:latin typeface="+mn-lt"/>
                  <a:cs typeface="Calibri Light" panose="020F0302020204030204" pitchFamily="34" charset="0"/>
                </a:rPr>
                <a:t>the </a:t>
              </a:r>
              <a:r>
                <a:rPr lang="en-US" sz="1400" b="0" dirty="0" err="1">
                  <a:solidFill>
                    <a:schemeClr val="tx1">
                      <a:lumMod val="65000"/>
                      <a:lumOff val="35000"/>
                    </a:schemeClr>
                  </a:solidFill>
                  <a:effectLst/>
                  <a:latin typeface="+mn-lt"/>
                  <a:cs typeface="Calibri Light" panose="020F0302020204030204" pitchFamily="34" charset="0"/>
                </a:rPr>
                <a:t>programme</a:t>
              </a:r>
              <a:r>
                <a:rPr lang="en-US" sz="1400" b="0" dirty="0">
                  <a:solidFill>
                    <a:schemeClr val="tx1">
                      <a:lumMod val="65000"/>
                      <a:lumOff val="35000"/>
                    </a:schemeClr>
                  </a:solidFill>
                  <a:effectLst/>
                  <a:latin typeface="+mn-lt"/>
                  <a:cs typeface="Calibri Light" panose="020F0302020204030204" pitchFamily="34" charset="0"/>
                </a:rPr>
                <a:t> and how to get involved. You are invited to translate them if this would be beneficial</a:t>
              </a:r>
              <a:r>
                <a:rPr lang="en-US" sz="1400" b="0" dirty="0">
                  <a:solidFill>
                    <a:schemeClr val="tx1">
                      <a:lumMod val="65000"/>
                      <a:lumOff val="35000"/>
                    </a:schemeClr>
                  </a:solidFill>
                  <a:latin typeface="+mn-lt"/>
                  <a:cs typeface="Calibri Light" panose="020F0302020204030204" pitchFamily="34" charset="0"/>
                </a:rPr>
                <a:t>.</a:t>
              </a:r>
            </a:p>
          </p:txBody>
        </p:sp>
        <p:grpSp>
          <p:nvGrpSpPr>
            <p:cNvPr id="60" name="Group 59">
              <a:extLst>
                <a:ext uri="{FF2B5EF4-FFF2-40B4-BE49-F238E27FC236}">
                  <a16:creationId xmlns:a16="http://schemas.microsoft.com/office/drawing/2014/main" id="{1DC9E7BF-00DF-6121-412D-3E4F693C5B9B}"/>
                </a:ext>
              </a:extLst>
            </p:cNvPr>
            <p:cNvGrpSpPr/>
            <p:nvPr/>
          </p:nvGrpSpPr>
          <p:grpSpPr>
            <a:xfrm>
              <a:off x="3630532" y="1414274"/>
              <a:ext cx="184450" cy="69293"/>
              <a:chOff x="3551639" y="1822298"/>
              <a:chExt cx="184450" cy="69293"/>
            </a:xfrm>
          </p:grpSpPr>
          <p:cxnSp>
            <p:nvCxnSpPr>
              <p:cNvPr id="57" name="Straight Connector 56">
                <a:extLst>
                  <a:ext uri="{FF2B5EF4-FFF2-40B4-BE49-F238E27FC236}">
                    <a16:creationId xmlns:a16="http://schemas.microsoft.com/office/drawing/2014/main" id="{A6A01051-CC56-48C0-2027-188609EA5CBA}"/>
                  </a:ext>
                </a:extLst>
              </p:cNvPr>
              <p:cNvCxnSpPr>
                <a:cxnSpLocks/>
              </p:cNvCxnSpPr>
              <p:nvPr/>
            </p:nvCxnSpPr>
            <p:spPr>
              <a:xfrm>
                <a:off x="3620932" y="1856271"/>
                <a:ext cx="11515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8F40FF38-B22C-5E62-4EA1-60C131079721}"/>
                  </a:ext>
                </a:extLst>
              </p:cNvPr>
              <p:cNvSpPr/>
              <p:nvPr/>
            </p:nvSpPr>
            <p:spPr>
              <a:xfrm>
                <a:off x="3551639" y="1822298"/>
                <a:ext cx="69293" cy="69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grpSp>
      <p:grpSp>
        <p:nvGrpSpPr>
          <p:cNvPr id="74" name="Group 73">
            <a:extLst>
              <a:ext uri="{FF2B5EF4-FFF2-40B4-BE49-F238E27FC236}">
                <a16:creationId xmlns:a16="http://schemas.microsoft.com/office/drawing/2014/main" id="{20E98476-F217-C1D6-6375-C0B4BF7EAE10}"/>
              </a:ext>
            </a:extLst>
          </p:cNvPr>
          <p:cNvGrpSpPr/>
          <p:nvPr/>
        </p:nvGrpSpPr>
        <p:grpSpPr>
          <a:xfrm>
            <a:off x="3630532" y="1822298"/>
            <a:ext cx="4805546" cy="634077"/>
            <a:chOff x="3630532" y="1822298"/>
            <a:chExt cx="4805546" cy="634077"/>
          </a:xfrm>
        </p:grpSpPr>
        <p:sp>
          <p:nvSpPr>
            <p:cNvPr id="47" name="Round Diagonal Corner of Rectangle 46">
              <a:extLst>
                <a:ext uri="{FF2B5EF4-FFF2-40B4-BE49-F238E27FC236}">
                  <a16:creationId xmlns:a16="http://schemas.microsoft.com/office/drawing/2014/main" id="{24829745-75B4-026D-BCA1-6EA83899CE2E}"/>
                </a:ext>
              </a:extLst>
            </p:cNvPr>
            <p:cNvSpPr/>
            <p:nvPr/>
          </p:nvSpPr>
          <p:spPr>
            <a:xfrm>
              <a:off x="3819832" y="1822298"/>
              <a:ext cx="4616246" cy="634077"/>
            </a:xfrm>
            <a:prstGeom prst="round2DiagRect">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3" name="Content Placeholder 2">
              <a:extLst>
                <a:ext uri="{FF2B5EF4-FFF2-40B4-BE49-F238E27FC236}">
                  <a16:creationId xmlns:a16="http://schemas.microsoft.com/office/drawing/2014/main" id="{1D5EA810-F1C9-9EC8-87E3-DE7E9EB12E9F}"/>
                </a:ext>
              </a:extLst>
            </p:cNvPr>
            <p:cNvSpPr txBox="1">
              <a:spLocks/>
            </p:cNvSpPr>
            <p:nvPr/>
          </p:nvSpPr>
          <p:spPr>
            <a:xfrm>
              <a:off x="3994582" y="1924409"/>
              <a:ext cx="4279263" cy="479324"/>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nSpc>
                  <a:spcPts val="1680"/>
                </a:lnSpc>
                <a:spcBef>
                  <a:spcPts val="0"/>
                </a:spcBef>
                <a:spcAft>
                  <a:spcPts val="0"/>
                </a:spcAft>
              </a:pPr>
              <a:r>
                <a:rPr lang="en-US" sz="1400" b="0" dirty="0">
                  <a:solidFill>
                    <a:schemeClr val="tx1">
                      <a:lumMod val="65000"/>
                      <a:lumOff val="35000"/>
                    </a:schemeClr>
                  </a:solidFill>
                  <a:effectLst/>
                  <a:latin typeface="+mn-lt"/>
                  <a:cs typeface="Calibri Light" panose="020F0302020204030204" pitchFamily="34" charset="0"/>
                </a:rPr>
                <a:t>A </a:t>
              </a:r>
              <a:r>
                <a:rPr lang="en-US" sz="1400" dirty="0">
                  <a:solidFill>
                    <a:schemeClr val="tx1">
                      <a:lumMod val="65000"/>
                      <a:lumOff val="35000"/>
                    </a:schemeClr>
                  </a:solidFill>
                  <a:effectLst/>
                  <a:latin typeface="+mn-lt"/>
                  <a:cs typeface="Calibri Light" panose="020F0302020204030204" pitchFamily="34" charset="0"/>
                </a:rPr>
                <a:t>short video </a:t>
              </a:r>
              <a:r>
                <a:rPr lang="en-US" sz="1400" b="0" dirty="0">
                  <a:solidFill>
                    <a:schemeClr val="tx1">
                      <a:lumMod val="65000"/>
                      <a:lumOff val="35000"/>
                    </a:schemeClr>
                  </a:solidFill>
                  <a:effectLst/>
                  <a:latin typeface="+mn-lt"/>
                  <a:cs typeface="Calibri Light" panose="020F0302020204030204" pitchFamily="34" charset="0"/>
                </a:rPr>
                <a:t>that explains </a:t>
              </a:r>
              <a:r>
                <a:rPr lang="en-US" sz="1400" b="0" dirty="0" err="1">
                  <a:solidFill>
                    <a:schemeClr val="tx1">
                      <a:lumMod val="65000"/>
                      <a:lumOff val="35000"/>
                    </a:schemeClr>
                  </a:solidFill>
                  <a:effectLst/>
                  <a:latin typeface="+mn-lt"/>
                  <a:cs typeface="Calibri Light" panose="020F0302020204030204" pitchFamily="34" charset="0"/>
                </a:rPr>
                <a:t>ICARe</a:t>
              </a:r>
              <a:r>
                <a:rPr lang="en-US" sz="1400" b="0" dirty="0">
                  <a:solidFill>
                    <a:schemeClr val="tx1">
                      <a:lumMod val="65000"/>
                      <a:lumOff val="35000"/>
                    </a:schemeClr>
                  </a:solidFill>
                  <a:effectLst/>
                  <a:latin typeface="+mn-lt"/>
                  <a:cs typeface="Calibri Light" panose="020F0302020204030204" pitchFamily="34" charset="0"/>
                </a:rPr>
                <a:t>-HF and what it can bring to institutions, heart failure care teams and patients</a:t>
              </a:r>
              <a:r>
                <a:rPr lang="en-US" sz="1400" b="0" dirty="0">
                  <a:solidFill>
                    <a:schemeClr val="tx1">
                      <a:lumMod val="65000"/>
                      <a:lumOff val="35000"/>
                    </a:schemeClr>
                  </a:solidFill>
                  <a:latin typeface="+mn-lt"/>
                  <a:cs typeface="Calibri Light" panose="020F0302020204030204" pitchFamily="34" charset="0"/>
                </a:rPr>
                <a:t>.</a:t>
              </a:r>
            </a:p>
          </p:txBody>
        </p:sp>
        <p:grpSp>
          <p:nvGrpSpPr>
            <p:cNvPr id="61" name="Group 60">
              <a:extLst>
                <a:ext uri="{FF2B5EF4-FFF2-40B4-BE49-F238E27FC236}">
                  <a16:creationId xmlns:a16="http://schemas.microsoft.com/office/drawing/2014/main" id="{9538B42A-352C-2FC6-BBEB-D1F65EEA3DBE}"/>
                </a:ext>
              </a:extLst>
            </p:cNvPr>
            <p:cNvGrpSpPr/>
            <p:nvPr/>
          </p:nvGrpSpPr>
          <p:grpSpPr>
            <a:xfrm>
              <a:off x="3630532" y="2128526"/>
              <a:ext cx="184450" cy="69293"/>
              <a:chOff x="3551639" y="1822298"/>
              <a:chExt cx="184450" cy="69293"/>
            </a:xfrm>
          </p:grpSpPr>
          <p:cxnSp>
            <p:nvCxnSpPr>
              <p:cNvPr id="62" name="Straight Connector 61">
                <a:extLst>
                  <a:ext uri="{FF2B5EF4-FFF2-40B4-BE49-F238E27FC236}">
                    <a16:creationId xmlns:a16="http://schemas.microsoft.com/office/drawing/2014/main" id="{41278892-9211-E628-AB14-D9F82A25F695}"/>
                  </a:ext>
                </a:extLst>
              </p:cNvPr>
              <p:cNvCxnSpPr>
                <a:cxnSpLocks/>
              </p:cNvCxnSpPr>
              <p:nvPr/>
            </p:nvCxnSpPr>
            <p:spPr>
              <a:xfrm>
                <a:off x="3620932" y="1856271"/>
                <a:ext cx="11515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4FE44FDD-4B37-230D-A75E-006597E37747}"/>
                  </a:ext>
                </a:extLst>
              </p:cNvPr>
              <p:cNvSpPr/>
              <p:nvPr/>
            </p:nvSpPr>
            <p:spPr>
              <a:xfrm>
                <a:off x="3551639" y="1822298"/>
                <a:ext cx="69293" cy="69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grpSp>
      <p:grpSp>
        <p:nvGrpSpPr>
          <p:cNvPr id="75" name="Group 74">
            <a:extLst>
              <a:ext uri="{FF2B5EF4-FFF2-40B4-BE49-F238E27FC236}">
                <a16:creationId xmlns:a16="http://schemas.microsoft.com/office/drawing/2014/main" id="{B737EE9B-2BB0-92AB-57CF-153550574361}"/>
              </a:ext>
            </a:extLst>
          </p:cNvPr>
          <p:cNvGrpSpPr/>
          <p:nvPr/>
        </p:nvGrpSpPr>
        <p:grpSpPr>
          <a:xfrm>
            <a:off x="3630532" y="2552343"/>
            <a:ext cx="4805546" cy="566941"/>
            <a:chOff x="3630532" y="2552343"/>
            <a:chExt cx="4805546" cy="566941"/>
          </a:xfrm>
        </p:grpSpPr>
        <p:sp>
          <p:nvSpPr>
            <p:cNvPr id="48" name="Round Diagonal Corner of Rectangle 47">
              <a:extLst>
                <a:ext uri="{FF2B5EF4-FFF2-40B4-BE49-F238E27FC236}">
                  <a16:creationId xmlns:a16="http://schemas.microsoft.com/office/drawing/2014/main" id="{4CC86511-A3AC-D1CA-EBF7-9E491256C6F5}"/>
                </a:ext>
              </a:extLst>
            </p:cNvPr>
            <p:cNvSpPr/>
            <p:nvPr/>
          </p:nvSpPr>
          <p:spPr>
            <a:xfrm>
              <a:off x="3819832" y="2552343"/>
              <a:ext cx="4616246" cy="566941"/>
            </a:xfrm>
            <a:prstGeom prst="round2DiagRect">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6" name="Content Placeholder 2">
              <a:extLst>
                <a:ext uri="{FF2B5EF4-FFF2-40B4-BE49-F238E27FC236}">
                  <a16:creationId xmlns:a16="http://schemas.microsoft.com/office/drawing/2014/main" id="{5C0D246F-7F4D-7E1B-FB00-4619C9C0E113}"/>
                </a:ext>
              </a:extLst>
            </p:cNvPr>
            <p:cNvSpPr txBox="1">
              <a:spLocks/>
            </p:cNvSpPr>
            <p:nvPr/>
          </p:nvSpPr>
          <p:spPr>
            <a:xfrm>
              <a:off x="3994582" y="2642763"/>
              <a:ext cx="4279263" cy="412957"/>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0"/>
                </a:spcBef>
              </a:pPr>
              <a:r>
                <a:rPr lang="en-US" sz="1400" b="0" dirty="0">
                  <a:solidFill>
                    <a:schemeClr val="tx1">
                      <a:lumMod val="65000"/>
                      <a:lumOff val="35000"/>
                    </a:schemeClr>
                  </a:solidFill>
                  <a:latin typeface="+mn-lt"/>
                  <a:cs typeface="Calibri Light" panose="020F0302020204030204" pitchFamily="34" charset="0"/>
                </a:rPr>
                <a:t>A </a:t>
              </a:r>
              <a:r>
                <a:rPr lang="en-US" sz="1400" dirty="0">
                  <a:solidFill>
                    <a:schemeClr val="tx1">
                      <a:lumMod val="65000"/>
                      <a:lumOff val="35000"/>
                    </a:schemeClr>
                  </a:solidFill>
                  <a:latin typeface="+mn-lt"/>
                  <a:cs typeface="Calibri Light" panose="020F0302020204030204" pitchFamily="34" charset="0"/>
                </a:rPr>
                <a:t>promotional slide </a:t>
              </a:r>
              <a:r>
                <a:rPr lang="en-US" sz="1400" b="0" dirty="0">
                  <a:solidFill>
                    <a:schemeClr val="tx1">
                      <a:lumMod val="65000"/>
                      <a:lumOff val="35000"/>
                    </a:schemeClr>
                  </a:solidFill>
                  <a:latin typeface="+mn-lt"/>
                  <a:cs typeface="Calibri Light" panose="020F0302020204030204" pitchFamily="34" charset="0"/>
                </a:rPr>
                <a:t>to include in other presentations to drive awareness </a:t>
              </a:r>
            </a:p>
          </p:txBody>
        </p:sp>
        <p:grpSp>
          <p:nvGrpSpPr>
            <p:cNvPr id="64" name="Group 63">
              <a:extLst>
                <a:ext uri="{FF2B5EF4-FFF2-40B4-BE49-F238E27FC236}">
                  <a16:creationId xmlns:a16="http://schemas.microsoft.com/office/drawing/2014/main" id="{4BDFB04E-E3C4-C998-5F59-92F958B842A9}"/>
                </a:ext>
              </a:extLst>
            </p:cNvPr>
            <p:cNvGrpSpPr/>
            <p:nvPr/>
          </p:nvGrpSpPr>
          <p:grpSpPr>
            <a:xfrm>
              <a:off x="3630532" y="2827080"/>
              <a:ext cx="184450" cy="69293"/>
              <a:chOff x="3551639" y="1822298"/>
              <a:chExt cx="184450" cy="69293"/>
            </a:xfrm>
          </p:grpSpPr>
          <p:cxnSp>
            <p:nvCxnSpPr>
              <p:cNvPr id="65" name="Straight Connector 64">
                <a:extLst>
                  <a:ext uri="{FF2B5EF4-FFF2-40B4-BE49-F238E27FC236}">
                    <a16:creationId xmlns:a16="http://schemas.microsoft.com/office/drawing/2014/main" id="{D8CDD35C-88E5-B6D1-4F35-DEA51BFEF011}"/>
                  </a:ext>
                </a:extLst>
              </p:cNvPr>
              <p:cNvCxnSpPr>
                <a:cxnSpLocks/>
              </p:cNvCxnSpPr>
              <p:nvPr/>
            </p:nvCxnSpPr>
            <p:spPr>
              <a:xfrm>
                <a:off x="3620932" y="1856271"/>
                <a:ext cx="11515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1445D7A5-4591-8264-039D-90039A8AD1D6}"/>
                  </a:ext>
                </a:extLst>
              </p:cNvPr>
              <p:cNvSpPr/>
              <p:nvPr/>
            </p:nvSpPr>
            <p:spPr>
              <a:xfrm>
                <a:off x="3551639" y="1822298"/>
                <a:ext cx="69293" cy="69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grpSp>
      <p:grpSp>
        <p:nvGrpSpPr>
          <p:cNvPr id="76" name="Group 75">
            <a:extLst>
              <a:ext uri="{FF2B5EF4-FFF2-40B4-BE49-F238E27FC236}">
                <a16:creationId xmlns:a16="http://schemas.microsoft.com/office/drawing/2014/main" id="{B31E43C1-E6C8-8CCD-B26A-8D87AE3D35A4}"/>
              </a:ext>
            </a:extLst>
          </p:cNvPr>
          <p:cNvGrpSpPr/>
          <p:nvPr/>
        </p:nvGrpSpPr>
        <p:grpSpPr>
          <a:xfrm>
            <a:off x="3630532" y="3223394"/>
            <a:ext cx="4835042" cy="566941"/>
            <a:chOff x="3630532" y="3223394"/>
            <a:chExt cx="4835042" cy="566941"/>
          </a:xfrm>
        </p:grpSpPr>
        <p:sp>
          <p:nvSpPr>
            <p:cNvPr id="49" name="Round Diagonal Corner of Rectangle 48">
              <a:extLst>
                <a:ext uri="{FF2B5EF4-FFF2-40B4-BE49-F238E27FC236}">
                  <a16:creationId xmlns:a16="http://schemas.microsoft.com/office/drawing/2014/main" id="{391384F3-2C6C-C72C-4451-915436D6B21D}"/>
                </a:ext>
              </a:extLst>
            </p:cNvPr>
            <p:cNvSpPr/>
            <p:nvPr/>
          </p:nvSpPr>
          <p:spPr>
            <a:xfrm>
              <a:off x="3819832" y="3223394"/>
              <a:ext cx="4616246" cy="566941"/>
            </a:xfrm>
            <a:prstGeom prst="round2DiagRect">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5" name="Content Placeholder 2">
              <a:extLst>
                <a:ext uri="{FF2B5EF4-FFF2-40B4-BE49-F238E27FC236}">
                  <a16:creationId xmlns:a16="http://schemas.microsoft.com/office/drawing/2014/main" id="{F4651B68-68C4-8D9E-0ED4-A50216BBD729}"/>
                </a:ext>
              </a:extLst>
            </p:cNvPr>
            <p:cNvSpPr txBox="1">
              <a:spLocks/>
            </p:cNvSpPr>
            <p:nvPr/>
          </p:nvSpPr>
          <p:spPr>
            <a:xfrm>
              <a:off x="3994582" y="3272759"/>
              <a:ext cx="4470992" cy="475354"/>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780"/>
                </a:lnSpc>
                <a:spcBef>
                  <a:spcPts val="0"/>
                </a:spcBef>
              </a:pPr>
              <a:r>
                <a:rPr lang="en-US" sz="1400" b="0" dirty="0">
                  <a:solidFill>
                    <a:schemeClr val="tx1">
                      <a:lumMod val="65000"/>
                      <a:lumOff val="35000"/>
                    </a:schemeClr>
                  </a:solidFill>
                  <a:latin typeface="+mn-lt"/>
                  <a:cs typeface="Calibri Light" panose="020F0302020204030204" pitchFamily="34" charset="0"/>
                </a:rPr>
                <a:t>A </a:t>
              </a:r>
              <a:r>
                <a:rPr lang="en-US" sz="1400" dirty="0">
                  <a:solidFill>
                    <a:schemeClr val="tx1">
                      <a:lumMod val="65000"/>
                      <a:lumOff val="35000"/>
                    </a:schemeClr>
                  </a:solidFill>
                  <a:latin typeface="+mn-lt"/>
                  <a:cs typeface="Calibri Light" panose="020F0302020204030204" pitchFamily="34" charset="0"/>
                </a:rPr>
                <a:t>journal advert </a:t>
              </a:r>
              <a:r>
                <a:rPr lang="en-US" sz="1400" b="0" dirty="0">
                  <a:solidFill>
                    <a:schemeClr val="tx1">
                      <a:lumMod val="65000"/>
                      <a:lumOff val="35000"/>
                    </a:schemeClr>
                  </a:solidFill>
                  <a:latin typeface="+mn-lt"/>
                  <a:cs typeface="Calibri Light" panose="020F0302020204030204" pitchFamily="34" charset="0"/>
                </a:rPr>
                <a:t>that you can resize for your national publication </a:t>
              </a:r>
            </a:p>
          </p:txBody>
        </p:sp>
        <p:grpSp>
          <p:nvGrpSpPr>
            <p:cNvPr id="67" name="Group 66">
              <a:extLst>
                <a:ext uri="{FF2B5EF4-FFF2-40B4-BE49-F238E27FC236}">
                  <a16:creationId xmlns:a16="http://schemas.microsoft.com/office/drawing/2014/main" id="{A68E652D-77A6-00EC-091C-DC8FFEF267AA}"/>
                </a:ext>
              </a:extLst>
            </p:cNvPr>
            <p:cNvGrpSpPr/>
            <p:nvPr/>
          </p:nvGrpSpPr>
          <p:grpSpPr>
            <a:xfrm>
              <a:off x="3630532" y="3502088"/>
              <a:ext cx="184450" cy="69293"/>
              <a:chOff x="3551639" y="1822298"/>
              <a:chExt cx="184450" cy="69293"/>
            </a:xfrm>
          </p:grpSpPr>
          <p:cxnSp>
            <p:nvCxnSpPr>
              <p:cNvPr id="68" name="Straight Connector 67">
                <a:extLst>
                  <a:ext uri="{FF2B5EF4-FFF2-40B4-BE49-F238E27FC236}">
                    <a16:creationId xmlns:a16="http://schemas.microsoft.com/office/drawing/2014/main" id="{8C08C608-7758-390A-8419-DA918EEB3139}"/>
                  </a:ext>
                </a:extLst>
              </p:cNvPr>
              <p:cNvCxnSpPr>
                <a:cxnSpLocks/>
              </p:cNvCxnSpPr>
              <p:nvPr/>
            </p:nvCxnSpPr>
            <p:spPr>
              <a:xfrm>
                <a:off x="3620932" y="1856271"/>
                <a:ext cx="11515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F317EE34-DD35-9358-E796-50ED2BE1D6F3}"/>
                  </a:ext>
                </a:extLst>
              </p:cNvPr>
              <p:cNvSpPr/>
              <p:nvPr/>
            </p:nvSpPr>
            <p:spPr>
              <a:xfrm>
                <a:off x="3551639" y="1822298"/>
                <a:ext cx="69293" cy="69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grpSp>
      <p:grpSp>
        <p:nvGrpSpPr>
          <p:cNvPr id="77" name="Group 76">
            <a:extLst>
              <a:ext uri="{FF2B5EF4-FFF2-40B4-BE49-F238E27FC236}">
                <a16:creationId xmlns:a16="http://schemas.microsoft.com/office/drawing/2014/main" id="{02EF1955-9C96-CB42-D08C-CC53D94FCA3B}"/>
              </a:ext>
            </a:extLst>
          </p:cNvPr>
          <p:cNvGrpSpPr/>
          <p:nvPr/>
        </p:nvGrpSpPr>
        <p:grpSpPr>
          <a:xfrm>
            <a:off x="3630532" y="3902836"/>
            <a:ext cx="4835042" cy="404709"/>
            <a:chOff x="3630532" y="3887070"/>
            <a:chExt cx="4835042" cy="404709"/>
          </a:xfrm>
        </p:grpSpPr>
        <p:sp>
          <p:nvSpPr>
            <p:cNvPr id="50" name="Round Diagonal Corner of Rectangle 49">
              <a:extLst>
                <a:ext uri="{FF2B5EF4-FFF2-40B4-BE49-F238E27FC236}">
                  <a16:creationId xmlns:a16="http://schemas.microsoft.com/office/drawing/2014/main" id="{02FB1161-6FE4-5277-3CA9-1D987CFAB53F}"/>
                </a:ext>
              </a:extLst>
            </p:cNvPr>
            <p:cNvSpPr/>
            <p:nvPr/>
          </p:nvSpPr>
          <p:spPr>
            <a:xfrm>
              <a:off x="3819832" y="3887070"/>
              <a:ext cx="4616246" cy="404709"/>
            </a:xfrm>
            <a:prstGeom prst="round2DiagRect">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5" name="Content Placeholder 2">
              <a:extLst>
                <a:ext uri="{FF2B5EF4-FFF2-40B4-BE49-F238E27FC236}">
                  <a16:creationId xmlns:a16="http://schemas.microsoft.com/office/drawing/2014/main" id="{01228E26-66D0-A038-1D0F-8FC50B72030F}"/>
                </a:ext>
              </a:extLst>
            </p:cNvPr>
            <p:cNvSpPr txBox="1">
              <a:spLocks/>
            </p:cNvSpPr>
            <p:nvPr/>
          </p:nvSpPr>
          <p:spPr>
            <a:xfrm>
              <a:off x="3994582" y="3980680"/>
              <a:ext cx="4470992" cy="311099"/>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00">
                <a:lnSpc>
                  <a:spcPct val="90000"/>
                </a:lnSpc>
                <a:spcBef>
                  <a:spcPts val="0"/>
                </a:spcBef>
              </a:pPr>
              <a:r>
                <a:rPr lang="en-US" sz="1400" dirty="0">
                  <a:solidFill>
                    <a:schemeClr val="tx1">
                      <a:lumMod val="65000"/>
                      <a:lumOff val="35000"/>
                    </a:schemeClr>
                  </a:solidFill>
                  <a:latin typeface="+mn-lt"/>
                  <a:cs typeface="Calibri Light" panose="020F0302020204030204" pitchFamily="34" charset="0"/>
                </a:rPr>
                <a:t>Information and guidance</a:t>
              </a:r>
            </a:p>
          </p:txBody>
        </p:sp>
        <p:grpSp>
          <p:nvGrpSpPr>
            <p:cNvPr id="70" name="Group 69">
              <a:extLst>
                <a:ext uri="{FF2B5EF4-FFF2-40B4-BE49-F238E27FC236}">
                  <a16:creationId xmlns:a16="http://schemas.microsoft.com/office/drawing/2014/main" id="{A0C4DF79-B609-6072-0D51-580F5CA53293}"/>
                </a:ext>
              </a:extLst>
            </p:cNvPr>
            <p:cNvGrpSpPr/>
            <p:nvPr/>
          </p:nvGrpSpPr>
          <p:grpSpPr>
            <a:xfrm>
              <a:off x="3630532" y="4071135"/>
              <a:ext cx="184450" cy="69293"/>
              <a:chOff x="3551639" y="1822298"/>
              <a:chExt cx="184450" cy="69293"/>
            </a:xfrm>
          </p:grpSpPr>
          <p:cxnSp>
            <p:nvCxnSpPr>
              <p:cNvPr id="71" name="Straight Connector 70">
                <a:extLst>
                  <a:ext uri="{FF2B5EF4-FFF2-40B4-BE49-F238E27FC236}">
                    <a16:creationId xmlns:a16="http://schemas.microsoft.com/office/drawing/2014/main" id="{86D91EAB-8C2F-5554-7ED5-51238769153E}"/>
                  </a:ext>
                </a:extLst>
              </p:cNvPr>
              <p:cNvCxnSpPr>
                <a:cxnSpLocks/>
              </p:cNvCxnSpPr>
              <p:nvPr/>
            </p:nvCxnSpPr>
            <p:spPr>
              <a:xfrm>
                <a:off x="3620932" y="1856271"/>
                <a:ext cx="11515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EB8E8DC8-76F7-934C-629E-DA36B4D5417C}"/>
                  </a:ext>
                </a:extLst>
              </p:cNvPr>
              <p:cNvSpPr/>
              <p:nvPr/>
            </p:nvSpPr>
            <p:spPr>
              <a:xfrm>
                <a:off x="3551639" y="1822298"/>
                <a:ext cx="69293" cy="69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grpSp>
    </p:spTree>
    <p:extLst>
      <p:ext uri="{BB962C8B-B14F-4D97-AF65-F5344CB8AC3E}">
        <p14:creationId xmlns:p14="http://schemas.microsoft.com/office/powerpoint/2010/main" val="3476176430"/>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0-#ppt_w/2"/>
                                          </p:val>
                                        </p:tav>
                                        <p:tav tm="100000">
                                          <p:val>
                                            <p:strVal val="#ppt_x"/>
                                          </p:val>
                                        </p:tav>
                                      </p:tavLst>
                                    </p:anim>
                                    <p:anim calcmode="lin" valueType="num">
                                      <p:cBhvr additive="base">
                                        <p:cTn id="17" dur="10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73"/>
                                        </p:tgtEl>
                                        <p:attrNameLst>
                                          <p:attrName>style.visibility</p:attrName>
                                        </p:attrNameLst>
                                      </p:cBhvr>
                                      <p:to>
                                        <p:strVal val="visible"/>
                                      </p:to>
                                    </p:set>
                                    <p:anim calcmode="lin" valueType="num">
                                      <p:cBhvr additive="base">
                                        <p:cTn id="21" dur="1000" fill="hold"/>
                                        <p:tgtEl>
                                          <p:spTgt spid="73"/>
                                        </p:tgtEl>
                                        <p:attrNameLst>
                                          <p:attrName>ppt_x</p:attrName>
                                        </p:attrNameLst>
                                      </p:cBhvr>
                                      <p:tavLst>
                                        <p:tav tm="0">
                                          <p:val>
                                            <p:strVal val="1+#ppt_w/2"/>
                                          </p:val>
                                        </p:tav>
                                        <p:tav tm="100000">
                                          <p:val>
                                            <p:strVal val="#ppt_x"/>
                                          </p:val>
                                        </p:tav>
                                      </p:tavLst>
                                    </p:anim>
                                    <p:anim calcmode="lin" valueType="num">
                                      <p:cBhvr additive="base">
                                        <p:cTn id="22" dur="1000" fill="hold"/>
                                        <p:tgtEl>
                                          <p:spTgt spid="73"/>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2" fill="hold" nodeType="afterEffect">
                                  <p:stCondLst>
                                    <p:cond delay="0"/>
                                  </p:stCondLst>
                                  <p:childTnLst>
                                    <p:set>
                                      <p:cBhvr>
                                        <p:cTn id="25" dur="1" fill="hold">
                                          <p:stCondLst>
                                            <p:cond delay="0"/>
                                          </p:stCondLst>
                                        </p:cTn>
                                        <p:tgtEl>
                                          <p:spTgt spid="74"/>
                                        </p:tgtEl>
                                        <p:attrNameLst>
                                          <p:attrName>style.visibility</p:attrName>
                                        </p:attrNameLst>
                                      </p:cBhvr>
                                      <p:to>
                                        <p:strVal val="visible"/>
                                      </p:to>
                                    </p:set>
                                    <p:anim calcmode="lin" valueType="num">
                                      <p:cBhvr additive="base">
                                        <p:cTn id="26" dur="1000" fill="hold"/>
                                        <p:tgtEl>
                                          <p:spTgt spid="74"/>
                                        </p:tgtEl>
                                        <p:attrNameLst>
                                          <p:attrName>ppt_x</p:attrName>
                                        </p:attrNameLst>
                                      </p:cBhvr>
                                      <p:tavLst>
                                        <p:tav tm="0">
                                          <p:val>
                                            <p:strVal val="1+#ppt_w/2"/>
                                          </p:val>
                                        </p:tav>
                                        <p:tav tm="100000">
                                          <p:val>
                                            <p:strVal val="#ppt_x"/>
                                          </p:val>
                                        </p:tav>
                                      </p:tavLst>
                                    </p:anim>
                                    <p:anim calcmode="lin" valueType="num">
                                      <p:cBhvr additive="base">
                                        <p:cTn id="27" dur="1000" fill="hold"/>
                                        <p:tgtEl>
                                          <p:spTgt spid="74"/>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 presetClass="entr" presetSubtype="2"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1000" fill="hold"/>
                                        <p:tgtEl>
                                          <p:spTgt spid="75"/>
                                        </p:tgtEl>
                                        <p:attrNameLst>
                                          <p:attrName>ppt_x</p:attrName>
                                        </p:attrNameLst>
                                      </p:cBhvr>
                                      <p:tavLst>
                                        <p:tav tm="0">
                                          <p:val>
                                            <p:strVal val="1+#ppt_w/2"/>
                                          </p:val>
                                        </p:tav>
                                        <p:tav tm="100000">
                                          <p:val>
                                            <p:strVal val="#ppt_x"/>
                                          </p:val>
                                        </p:tav>
                                      </p:tavLst>
                                    </p:anim>
                                    <p:anim calcmode="lin" valueType="num">
                                      <p:cBhvr additive="base">
                                        <p:cTn id="32" dur="1000" fill="hold"/>
                                        <p:tgtEl>
                                          <p:spTgt spid="75"/>
                                        </p:tgtEl>
                                        <p:attrNameLst>
                                          <p:attrName>ppt_y</p:attrName>
                                        </p:attrNameLst>
                                      </p:cBhvr>
                                      <p:tavLst>
                                        <p:tav tm="0">
                                          <p:val>
                                            <p:strVal val="#ppt_y"/>
                                          </p:val>
                                        </p:tav>
                                        <p:tav tm="100000">
                                          <p:val>
                                            <p:strVal val="#ppt_y"/>
                                          </p:val>
                                        </p:tav>
                                      </p:tavLst>
                                    </p:anim>
                                  </p:childTnLst>
                                </p:cTn>
                              </p:par>
                            </p:childTnLst>
                          </p:cTn>
                        </p:par>
                        <p:par>
                          <p:cTn id="33" fill="hold">
                            <p:stCondLst>
                              <p:cond delay="5500"/>
                            </p:stCondLst>
                            <p:childTnLst>
                              <p:par>
                                <p:cTn id="34" presetID="2" presetClass="entr" presetSubtype="2" fill="hold" nodeType="afterEffect">
                                  <p:stCondLst>
                                    <p:cond delay="0"/>
                                  </p:stCondLst>
                                  <p:childTnLst>
                                    <p:set>
                                      <p:cBhvr>
                                        <p:cTn id="35" dur="1" fill="hold">
                                          <p:stCondLst>
                                            <p:cond delay="0"/>
                                          </p:stCondLst>
                                        </p:cTn>
                                        <p:tgtEl>
                                          <p:spTgt spid="76"/>
                                        </p:tgtEl>
                                        <p:attrNameLst>
                                          <p:attrName>style.visibility</p:attrName>
                                        </p:attrNameLst>
                                      </p:cBhvr>
                                      <p:to>
                                        <p:strVal val="visible"/>
                                      </p:to>
                                    </p:set>
                                    <p:anim calcmode="lin" valueType="num">
                                      <p:cBhvr additive="base">
                                        <p:cTn id="36" dur="1000" fill="hold"/>
                                        <p:tgtEl>
                                          <p:spTgt spid="76"/>
                                        </p:tgtEl>
                                        <p:attrNameLst>
                                          <p:attrName>ppt_x</p:attrName>
                                        </p:attrNameLst>
                                      </p:cBhvr>
                                      <p:tavLst>
                                        <p:tav tm="0">
                                          <p:val>
                                            <p:strVal val="1+#ppt_w/2"/>
                                          </p:val>
                                        </p:tav>
                                        <p:tav tm="100000">
                                          <p:val>
                                            <p:strVal val="#ppt_x"/>
                                          </p:val>
                                        </p:tav>
                                      </p:tavLst>
                                    </p:anim>
                                    <p:anim calcmode="lin" valueType="num">
                                      <p:cBhvr additive="base">
                                        <p:cTn id="37" dur="1000" fill="hold"/>
                                        <p:tgtEl>
                                          <p:spTgt spid="76"/>
                                        </p:tgtEl>
                                        <p:attrNameLst>
                                          <p:attrName>ppt_y</p:attrName>
                                        </p:attrNameLst>
                                      </p:cBhvr>
                                      <p:tavLst>
                                        <p:tav tm="0">
                                          <p:val>
                                            <p:strVal val="#ppt_y"/>
                                          </p:val>
                                        </p:tav>
                                        <p:tav tm="100000">
                                          <p:val>
                                            <p:strVal val="#ppt_y"/>
                                          </p:val>
                                        </p:tav>
                                      </p:tavLst>
                                    </p:anim>
                                  </p:childTnLst>
                                </p:cTn>
                              </p:par>
                            </p:childTnLst>
                          </p:cTn>
                        </p:par>
                        <p:par>
                          <p:cTn id="38" fill="hold">
                            <p:stCondLst>
                              <p:cond delay="6500"/>
                            </p:stCondLst>
                            <p:childTnLst>
                              <p:par>
                                <p:cTn id="39" presetID="2" presetClass="entr" presetSubtype="2" fill="hold" nodeType="afterEffect">
                                  <p:stCondLst>
                                    <p:cond delay="0"/>
                                  </p:stCondLst>
                                  <p:childTnLst>
                                    <p:set>
                                      <p:cBhvr>
                                        <p:cTn id="40" dur="1" fill="hold">
                                          <p:stCondLst>
                                            <p:cond delay="0"/>
                                          </p:stCondLst>
                                        </p:cTn>
                                        <p:tgtEl>
                                          <p:spTgt spid="77"/>
                                        </p:tgtEl>
                                        <p:attrNameLst>
                                          <p:attrName>style.visibility</p:attrName>
                                        </p:attrNameLst>
                                      </p:cBhvr>
                                      <p:to>
                                        <p:strVal val="visible"/>
                                      </p:to>
                                    </p:set>
                                    <p:anim calcmode="lin" valueType="num">
                                      <p:cBhvr additive="base">
                                        <p:cTn id="41" dur="1000" fill="hold"/>
                                        <p:tgtEl>
                                          <p:spTgt spid="77"/>
                                        </p:tgtEl>
                                        <p:attrNameLst>
                                          <p:attrName>ppt_x</p:attrName>
                                        </p:attrNameLst>
                                      </p:cBhvr>
                                      <p:tavLst>
                                        <p:tav tm="0">
                                          <p:val>
                                            <p:strVal val="1+#ppt_w/2"/>
                                          </p:val>
                                        </p:tav>
                                        <p:tav tm="100000">
                                          <p:val>
                                            <p:strVal val="#ppt_x"/>
                                          </p:val>
                                        </p:tav>
                                      </p:tavLst>
                                    </p:anim>
                                    <p:anim calcmode="lin" valueType="num">
                                      <p:cBhvr additive="base">
                                        <p:cTn id="42" dur="10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6BB735-CCC7-35DE-C990-20C5EC0B4354}"/>
              </a:ext>
            </a:extLst>
          </p:cNvPr>
          <p:cNvGrpSpPr/>
          <p:nvPr/>
        </p:nvGrpSpPr>
        <p:grpSpPr>
          <a:xfrm>
            <a:off x="-1" y="0"/>
            <a:ext cx="3839030" cy="5143989"/>
            <a:chOff x="-1" y="0"/>
            <a:chExt cx="3839030" cy="5143989"/>
          </a:xfrm>
        </p:grpSpPr>
        <p:sp>
          <p:nvSpPr>
            <p:cNvPr id="17" name="Round Same-side Corner of Rectangle 16">
              <a:extLst>
                <a:ext uri="{FF2B5EF4-FFF2-40B4-BE49-F238E27FC236}">
                  <a16:creationId xmlns:a16="http://schemas.microsoft.com/office/drawing/2014/main" id="{7DF2E6BD-7917-415E-8F9A-08AA05B5974A}"/>
                </a:ext>
              </a:extLst>
            </p:cNvPr>
            <p:cNvSpPr/>
            <p:nvPr/>
          </p:nvSpPr>
          <p:spPr>
            <a:xfrm rot="5400000">
              <a:off x="-652236" y="652235"/>
              <a:ext cx="5143500" cy="3839030"/>
            </a:xfrm>
            <a:prstGeom prst="round2SameRect">
              <a:avLst>
                <a:gd name="adj1" fmla="val 12886"/>
                <a:gd name="adj2" fmla="val 0"/>
              </a:avLst>
            </a:prstGeom>
            <a:solidFill>
              <a:srgbClr val="F15900"/>
            </a:solidFill>
            <a:ln>
              <a:noFill/>
            </a:ln>
            <a:effectLst>
              <a:outerShdw blurRad="76200" dist="508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22" name="Picture 21" descr="A black and white background with dots&#10;&#10;Description automatically generated">
              <a:extLst>
                <a:ext uri="{FF2B5EF4-FFF2-40B4-BE49-F238E27FC236}">
                  <a16:creationId xmlns:a16="http://schemas.microsoft.com/office/drawing/2014/main" id="{F76C27C9-4B42-AB77-AC99-F42D5A78D89B}"/>
                </a:ext>
              </a:extLst>
            </p:cNvPr>
            <p:cNvPicPr>
              <a:picLocks noChangeAspect="1"/>
            </p:cNvPicPr>
            <p:nvPr/>
          </p:nvPicPr>
          <p:blipFill>
            <a:blip r:embed="rId2" cstate="print">
              <a:alphaModFix amt="21000"/>
              <a:extLst>
                <a:ext uri="{28A0092B-C50C-407E-A947-70E740481C1C}">
                  <a14:useLocalDpi xmlns:a14="http://schemas.microsoft.com/office/drawing/2010/main" val="0"/>
                </a:ext>
              </a:extLst>
            </a:blip>
            <a:stretch>
              <a:fillRect/>
            </a:stretch>
          </p:blipFill>
          <p:spPr>
            <a:xfrm>
              <a:off x="272232" y="489"/>
              <a:ext cx="3155965" cy="5143500"/>
            </a:xfrm>
            <a:prstGeom prst="rect">
              <a:avLst/>
            </a:prstGeom>
          </p:spPr>
        </p:pic>
        <p:sp>
          <p:nvSpPr>
            <p:cNvPr id="8" name="Content Placeholder 2">
              <a:extLst>
                <a:ext uri="{FF2B5EF4-FFF2-40B4-BE49-F238E27FC236}">
                  <a16:creationId xmlns:a16="http://schemas.microsoft.com/office/drawing/2014/main" id="{133667BA-8F35-939D-783D-8E65DD110A39}"/>
                </a:ext>
              </a:extLst>
            </p:cNvPr>
            <p:cNvSpPr txBox="1">
              <a:spLocks/>
            </p:cNvSpPr>
            <p:nvPr/>
          </p:nvSpPr>
          <p:spPr>
            <a:xfrm>
              <a:off x="715607" y="1278812"/>
              <a:ext cx="2602084" cy="2585874"/>
            </a:xfrm>
            <a:prstGeom prst="rect">
              <a:avLst/>
            </a:prstGeom>
          </p:spPr>
          <p:txBody>
            <a:bodyPr lIns="91440" tIns="45720" rIns="91440" bIns="45720" anchor="t">
              <a:noAutofit/>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800"/>
                </a:spcAft>
                <a:buFont typeface="Arial" pitchFamily="34" charset="0"/>
                <a:buNone/>
              </a:pPr>
              <a:r>
                <a:rPr lang="en-US" sz="2800" b="0" kern="100" dirty="0">
                  <a:solidFill>
                    <a:schemeClr val="bg1"/>
                  </a:solidFill>
                  <a:latin typeface="Calibri"/>
                  <a:ea typeface="Times New Roman" panose="02020603050405020304" pitchFamily="18" charset="0"/>
                  <a:cs typeface="Times New Roman"/>
                </a:rPr>
                <a:t>What is the timeline for the launch and implementation of </a:t>
              </a:r>
              <a:r>
                <a:rPr lang="en-US" sz="2800" kern="100" dirty="0" err="1">
                  <a:solidFill>
                    <a:schemeClr val="bg1"/>
                  </a:solidFill>
                  <a:latin typeface="Calibri"/>
                  <a:ea typeface="Times New Roman" panose="02020603050405020304" pitchFamily="18" charset="0"/>
                  <a:cs typeface="Times New Roman"/>
                </a:rPr>
                <a:t>ICARe</a:t>
              </a:r>
              <a:r>
                <a:rPr lang="en-US" sz="2800" kern="100" dirty="0">
                  <a:solidFill>
                    <a:schemeClr val="bg1"/>
                  </a:solidFill>
                  <a:latin typeface="Calibri"/>
                  <a:ea typeface="Times New Roman" panose="02020603050405020304" pitchFamily="18" charset="0"/>
                  <a:cs typeface="Times New Roman"/>
                </a:rPr>
                <a:t>-HF</a:t>
              </a:r>
              <a:r>
                <a:rPr lang="en-US" sz="2800" b="0" kern="100" dirty="0">
                  <a:solidFill>
                    <a:schemeClr val="bg1"/>
                  </a:solidFill>
                  <a:latin typeface="Calibri"/>
                  <a:ea typeface="Times New Roman" panose="02020603050405020304" pitchFamily="18" charset="0"/>
                  <a:cs typeface="Times New Roman"/>
                </a:rPr>
                <a:t>?</a:t>
              </a:r>
              <a:endParaRPr lang="en-US" sz="2800" b="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125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55E8899-CCA3-4C5E-A662-07C26970659D}"/>
              </a:ext>
            </a:extLst>
          </p:cNvPr>
          <p:cNvGraphicFramePr/>
          <p:nvPr>
            <p:extLst>
              <p:ext uri="{D42A27DB-BD31-4B8C-83A1-F6EECF244321}">
                <p14:modId xmlns:p14="http://schemas.microsoft.com/office/powerpoint/2010/main" val="2406119391"/>
              </p:ext>
            </p:extLst>
          </p:nvPr>
        </p:nvGraphicFramePr>
        <p:xfrm>
          <a:off x="319581" y="201201"/>
          <a:ext cx="8741328" cy="1518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8" name="Straight Arrow Connector 17">
            <a:extLst>
              <a:ext uri="{FF2B5EF4-FFF2-40B4-BE49-F238E27FC236}">
                <a16:creationId xmlns:a16="http://schemas.microsoft.com/office/drawing/2014/main" id="{A16A4004-8732-4BED-BF3B-B0B72F8A7E7B}"/>
              </a:ext>
            </a:extLst>
          </p:cNvPr>
          <p:cNvCxnSpPr>
            <a:cxnSpLocks/>
          </p:cNvCxnSpPr>
          <p:nvPr/>
        </p:nvCxnSpPr>
        <p:spPr>
          <a:xfrm>
            <a:off x="319583" y="480969"/>
            <a:ext cx="2357508" cy="0"/>
          </a:xfrm>
          <a:prstGeom prst="straightConnector1">
            <a:avLst/>
          </a:prstGeom>
          <a:ln w="28575">
            <a:solidFill>
              <a:srgbClr val="FC9708"/>
            </a:solidFill>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1757FFEC-E59E-471D-B0D1-FEC7AE8AC599}"/>
              </a:ext>
            </a:extLst>
          </p:cNvPr>
          <p:cNvSpPr txBox="1"/>
          <p:nvPr/>
        </p:nvSpPr>
        <p:spPr>
          <a:xfrm>
            <a:off x="1097364" y="255535"/>
            <a:ext cx="713851" cy="184666"/>
          </a:xfrm>
          <a:prstGeom prst="rect">
            <a:avLst/>
          </a:prstGeom>
          <a:noFill/>
        </p:spPr>
        <p:txBody>
          <a:bodyPr wrap="square" lIns="0" tIns="0" rIns="0" bIns="0" rtlCol="0">
            <a:spAutoFit/>
          </a:bodyPr>
          <a:lstStyle/>
          <a:p>
            <a:pPr algn="ctr" defTabSz="685762"/>
            <a:r>
              <a:rPr lang="en-US" sz="1200" b="1" dirty="0">
                <a:solidFill>
                  <a:srgbClr val="FC9708"/>
                </a:solidFill>
                <a:latin typeface="Calibri" panose="020F0502020204030204"/>
              </a:rPr>
              <a:t>FY24</a:t>
            </a:r>
          </a:p>
        </p:txBody>
      </p:sp>
      <p:cxnSp>
        <p:nvCxnSpPr>
          <p:cNvPr id="20" name="Straight Arrow Connector 19">
            <a:extLst>
              <a:ext uri="{FF2B5EF4-FFF2-40B4-BE49-F238E27FC236}">
                <a16:creationId xmlns:a16="http://schemas.microsoft.com/office/drawing/2014/main" id="{5CAAC1EF-9719-4F5F-A2FB-4F737C84DD57}"/>
              </a:ext>
            </a:extLst>
          </p:cNvPr>
          <p:cNvCxnSpPr>
            <a:cxnSpLocks/>
          </p:cNvCxnSpPr>
          <p:nvPr/>
        </p:nvCxnSpPr>
        <p:spPr>
          <a:xfrm>
            <a:off x="2750834" y="482078"/>
            <a:ext cx="2544097" cy="0"/>
          </a:xfrm>
          <a:prstGeom prst="straightConnector1">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EA1A5FCA-96F8-48F5-BC7D-846BEDAE7294}"/>
              </a:ext>
            </a:extLst>
          </p:cNvPr>
          <p:cNvCxnSpPr>
            <a:cxnSpLocks/>
          </p:cNvCxnSpPr>
          <p:nvPr/>
        </p:nvCxnSpPr>
        <p:spPr>
          <a:xfrm>
            <a:off x="5346552" y="485543"/>
            <a:ext cx="2795962" cy="0"/>
          </a:xfrm>
          <a:prstGeom prst="straightConnector1">
            <a:avLst/>
          </a:prstGeom>
          <a:ln w="28575">
            <a:solidFill>
              <a:schemeClr val="bg1">
                <a:lumMod val="65000"/>
              </a:schemeClr>
            </a:solidFill>
            <a:tailEnd type="triangle"/>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CA50207D-0482-E02F-D561-77DB679DB890}"/>
              </a:ext>
            </a:extLst>
          </p:cNvPr>
          <p:cNvGrpSpPr/>
          <p:nvPr/>
        </p:nvGrpSpPr>
        <p:grpSpPr>
          <a:xfrm>
            <a:off x="370156" y="1347137"/>
            <a:ext cx="1128178" cy="1915008"/>
            <a:chOff x="370156" y="1347137"/>
            <a:chExt cx="1128178" cy="1915008"/>
          </a:xfrm>
        </p:grpSpPr>
        <p:sp>
          <p:nvSpPr>
            <p:cNvPr id="11" name="TextBox 10">
              <a:extLst>
                <a:ext uri="{FF2B5EF4-FFF2-40B4-BE49-F238E27FC236}">
                  <a16:creationId xmlns:a16="http://schemas.microsoft.com/office/drawing/2014/main" id="{A74061EB-F12F-7A6C-A2D2-05984BD8470E}"/>
                </a:ext>
              </a:extLst>
            </p:cNvPr>
            <p:cNvSpPr txBox="1"/>
            <p:nvPr/>
          </p:nvSpPr>
          <p:spPr>
            <a:xfrm>
              <a:off x="370156" y="1692485"/>
              <a:ext cx="1128178" cy="1569660"/>
            </a:xfrm>
            <a:prstGeom prst="rect">
              <a:avLst/>
            </a:prstGeom>
            <a:noFill/>
          </p:spPr>
          <p:txBody>
            <a:bodyPr wrap="square" lIns="0" tIns="0" rIns="0" bIns="0" rtlCol="0">
              <a:spAutoFit/>
            </a:bodyPr>
            <a:lstStyle/>
            <a:p>
              <a:pPr defTabSz="269993">
                <a:spcBef>
                  <a:spcPct val="20000"/>
                </a:spcBef>
                <a:spcAft>
                  <a:spcPts val="600"/>
                </a:spcAft>
                <a:buClr>
                  <a:srgbClr val="C00000"/>
                </a:buClr>
              </a:pPr>
              <a:r>
                <a:rPr lang="fr-FR" sz="1100" b="1" dirty="0">
                  <a:solidFill>
                    <a:srgbClr val="C00000"/>
                  </a:solidFill>
                  <a:latin typeface="Calibri" panose="020F0502020204030204"/>
                </a:rPr>
                <a:t>HF 2023 </a:t>
              </a:r>
              <a:br>
                <a:rPr lang="fr-FR" sz="1100" b="1" dirty="0">
                  <a:solidFill>
                    <a:srgbClr val="C00000"/>
                  </a:solidFill>
                  <a:latin typeface="Calibri" panose="020F0502020204030204"/>
                </a:rPr>
              </a:br>
              <a:r>
                <a:rPr lang="fr-FR" sz="900" b="1" dirty="0" err="1">
                  <a:solidFill>
                    <a:schemeClr val="tx1">
                      <a:lumMod val="65000"/>
                      <a:lumOff val="35000"/>
                    </a:schemeClr>
                  </a:solidFill>
                  <a:latin typeface="Calibri" panose="020F0502020204030204"/>
                </a:rPr>
                <a:t>ICARe</a:t>
              </a:r>
              <a:r>
                <a:rPr lang="fr-FR" sz="900" b="1" dirty="0">
                  <a:solidFill>
                    <a:schemeClr val="tx1">
                      <a:lumMod val="65000"/>
                      <a:lumOff val="35000"/>
                    </a:schemeClr>
                  </a:solidFill>
                  <a:latin typeface="Calibri" panose="020F0502020204030204"/>
                </a:rPr>
                <a:t>-HF </a:t>
              </a:r>
              <a:br>
                <a:rPr lang="fr-FR" sz="900" b="1" dirty="0">
                  <a:solidFill>
                    <a:schemeClr val="tx1">
                      <a:lumMod val="65000"/>
                      <a:lumOff val="35000"/>
                    </a:schemeClr>
                  </a:solidFill>
                  <a:latin typeface="Calibri" panose="020F0502020204030204"/>
                </a:rPr>
              </a:br>
              <a:r>
                <a:rPr lang="fr-FR" sz="900" b="1" dirty="0" err="1">
                  <a:solidFill>
                    <a:schemeClr val="tx1">
                      <a:lumMod val="65000"/>
                      <a:lumOff val="35000"/>
                    </a:schemeClr>
                  </a:solidFill>
                  <a:latin typeface="Calibri" panose="020F0502020204030204"/>
                </a:rPr>
                <a:t>Presentation</a:t>
              </a:r>
              <a:endParaRPr lang="fr-FR" sz="900" b="1" dirty="0">
                <a:solidFill>
                  <a:schemeClr val="tx1">
                    <a:lumMod val="65000"/>
                    <a:lumOff val="35000"/>
                  </a:schemeClr>
                </a:solidFill>
                <a:latin typeface="Calibri" panose="020F0502020204030204"/>
              </a:endParaRPr>
            </a:p>
            <a:p>
              <a:pPr defTabSz="685689">
                <a:spcAft>
                  <a:spcPts val="600"/>
                </a:spcAft>
              </a:pPr>
              <a:r>
                <a:rPr lang="en-US" sz="900" i="1" dirty="0">
                  <a:solidFill>
                    <a:srgbClr val="FF7900"/>
                  </a:solidFill>
                  <a:latin typeface="Calibri" panose="020F0502020204030204"/>
                </a:rPr>
                <a:t>From May 2023 </a:t>
              </a:r>
              <a:br>
                <a:rPr lang="en-US" sz="900" i="1" dirty="0">
                  <a:solidFill>
                    <a:srgbClr val="FF7900"/>
                  </a:solidFill>
                  <a:latin typeface="Calibri" panose="020F0502020204030204"/>
                </a:rPr>
              </a:br>
              <a:r>
                <a:rPr lang="en-US" sz="900" i="1" dirty="0">
                  <a:solidFill>
                    <a:srgbClr val="FF7900"/>
                  </a:solidFill>
                  <a:latin typeface="Calibri" panose="020F0502020204030204"/>
                </a:rPr>
                <a:t>to Oct 2023  </a:t>
              </a:r>
            </a:p>
            <a:p>
              <a:pPr defTabSz="685689">
                <a:spcAft>
                  <a:spcPts val="600"/>
                </a:spcAft>
              </a:pPr>
              <a:r>
                <a:rPr lang="en-US" sz="900" dirty="0">
                  <a:solidFill>
                    <a:schemeClr val="tx1">
                      <a:lumMod val="65000"/>
                      <a:lumOff val="35000"/>
                    </a:schemeClr>
                  </a:solidFill>
                  <a:latin typeface="Calibri" panose="020F0502020204030204"/>
                </a:rPr>
                <a:t>Set-up of the accreditation </a:t>
              </a:r>
              <a:r>
                <a:rPr lang="en-US" sz="900" dirty="0" err="1">
                  <a:solidFill>
                    <a:schemeClr val="tx1">
                      <a:lumMod val="65000"/>
                      <a:lumOff val="35000"/>
                    </a:schemeClr>
                  </a:solidFill>
                  <a:latin typeface="Calibri" panose="020F0502020204030204"/>
                </a:rPr>
                <a:t>programme</a:t>
              </a:r>
              <a:r>
                <a:rPr lang="en-US" sz="900" dirty="0">
                  <a:solidFill>
                    <a:schemeClr val="tx1">
                      <a:lumMod val="65000"/>
                      <a:lumOff val="35000"/>
                    </a:schemeClr>
                  </a:solidFill>
                  <a:latin typeface="Calibri" panose="020F0502020204030204"/>
                </a:rPr>
                <a:t> </a:t>
              </a:r>
              <a:br>
                <a:rPr lang="en-US" sz="900" dirty="0">
                  <a:solidFill>
                    <a:schemeClr val="tx1">
                      <a:lumMod val="65000"/>
                      <a:lumOff val="35000"/>
                    </a:schemeClr>
                  </a:solidFill>
                  <a:latin typeface="Calibri" panose="020F0502020204030204"/>
                </a:rPr>
              </a:br>
              <a:r>
                <a:rPr lang="en-US" sz="900" dirty="0">
                  <a:solidFill>
                    <a:schemeClr val="tx1">
                      <a:lumMod val="65000"/>
                      <a:lumOff val="35000"/>
                    </a:schemeClr>
                  </a:solidFill>
                  <a:latin typeface="Calibri" panose="020F0502020204030204"/>
                </a:rPr>
                <a:t>(criteria, accreditation forms, etc.)</a:t>
              </a:r>
            </a:p>
          </p:txBody>
        </p:sp>
        <p:grpSp>
          <p:nvGrpSpPr>
            <p:cNvPr id="2" name="Group 1">
              <a:extLst>
                <a:ext uri="{FF2B5EF4-FFF2-40B4-BE49-F238E27FC236}">
                  <a16:creationId xmlns:a16="http://schemas.microsoft.com/office/drawing/2014/main" id="{FB332A91-94CD-1157-30BC-524BC09BCE0C}"/>
                </a:ext>
              </a:extLst>
            </p:cNvPr>
            <p:cNvGrpSpPr/>
            <p:nvPr/>
          </p:nvGrpSpPr>
          <p:grpSpPr>
            <a:xfrm>
              <a:off x="396429" y="1347137"/>
              <a:ext cx="998819" cy="214681"/>
              <a:chOff x="396429" y="1347137"/>
              <a:chExt cx="998819" cy="214681"/>
            </a:xfrm>
          </p:grpSpPr>
          <p:cxnSp>
            <p:nvCxnSpPr>
              <p:cNvPr id="15" name="Straight Connector 14">
                <a:extLst>
                  <a:ext uri="{FF2B5EF4-FFF2-40B4-BE49-F238E27FC236}">
                    <a16:creationId xmlns:a16="http://schemas.microsoft.com/office/drawing/2014/main" id="{506D90F6-EF54-67DA-F1A9-8414B9F7F977}"/>
                  </a:ext>
                </a:extLst>
              </p:cNvPr>
              <p:cNvCxnSpPr>
                <a:cxnSpLocks/>
              </p:cNvCxnSpPr>
              <p:nvPr/>
            </p:nvCxnSpPr>
            <p:spPr>
              <a:xfrm>
                <a:off x="396429" y="1347137"/>
                <a:ext cx="0" cy="214681"/>
              </a:xfrm>
              <a:prstGeom prst="line">
                <a:avLst/>
              </a:prstGeom>
              <a:ln>
                <a:solidFill>
                  <a:schemeClr val="bg1">
                    <a:lumMod val="7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952A617-DFBA-9682-05C9-9F50CE52131C}"/>
                  </a:ext>
                </a:extLst>
              </p:cNvPr>
              <p:cNvCxnSpPr>
                <a:cxnSpLocks/>
              </p:cNvCxnSpPr>
              <p:nvPr/>
            </p:nvCxnSpPr>
            <p:spPr>
              <a:xfrm>
                <a:off x="396429" y="1561816"/>
                <a:ext cx="998819" cy="0"/>
              </a:xfrm>
              <a:prstGeom prst="line">
                <a:avLst/>
              </a:prstGeom>
              <a:ln>
                <a:solidFill>
                  <a:schemeClr val="bg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3EC6D27B-07D5-8530-1734-9DE5569BD5F1}"/>
              </a:ext>
            </a:extLst>
          </p:cNvPr>
          <p:cNvGrpSpPr/>
          <p:nvPr/>
        </p:nvGrpSpPr>
        <p:grpSpPr>
          <a:xfrm>
            <a:off x="1535207" y="1347137"/>
            <a:ext cx="1580652" cy="2079676"/>
            <a:chOff x="1535207" y="1347137"/>
            <a:chExt cx="1580652" cy="2079676"/>
          </a:xfrm>
        </p:grpSpPr>
        <p:sp>
          <p:nvSpPr>
            <p:cNvPr id="36" name="TextBox 35">
              <a:extLst>
                <a:ext uri="{FF2B5EF4-FFF2-40B4-BE49-F238E27FC236}">
                  <a16:creationId xmlns:a16="http://schemas.microsoft.com/office/drawing/2014/main" id="{007277CD-8ED3-6745-1022-01EDC57A1318}"/>
                </a:ext>
              </a:extLst>
            </p:cNvPr>
            <p:cNvSpPr txBox="1"/>
            <p:nvPr/>
          </p:nvSpPr>
          <p:spPr>
            <a:xfrm>
              <a:off x="1586582" y="2272651"/>
              <a:ext cx="1529277" cy="1154162"/>
            </a:xfrm>
            <a:prstGeom prst="rect">
              <a:avLst/>
            </a:prstGeom>
            <a:noFill/>
          </p:spPr>
          <p:txBody>
            <a:bodyPr wrap="square" lIns="0" tIns="0" rIns="0" bIns="0" rtlCol="0">
              <a:spAutoFit/>
            </a:bodyPr>
            <a:lstStyle/>
            <a:p>
              <a:pPr defTabSz="269993">
                <a:spcBef>
                  <a:spcPct val="20000"/>
                </a:spcBef>
                <a:spcAft>
                  <a:spcPts val="600"/>
                </a:spcAft>
                <a:buClr>
                  <a:srgbClr val="C00000"/>
                </a:buClr>
              </a:pPr>
              <a:r>
                <a:rPr lang="en-US" sz="1100" b="1" dirty="0">
                  <a:solidFill>
                    <a:srgbClr val="C00000"/>
                  </a:solidFill>
                  <a:latin typeface="Calibri" panose="020F0502020204030204"/>
                </a:rPr>
                <a:t>HFA Summit</a:t>
              </a:r>
              <a:br>
                <a:rPr lang="en-US" sz="1100" b="1" dirty="0">
                  <a:solidFill>
                    <a:srgbClr val="C00000"/>
                  </a:solidFill>
                  <a:latin typeface="Calibri" panose="020F0502020204030204"/>
                </a:rPr>
              </a:br>
              <a:r>
                <a:rPr lang="en-US" sz="900" b="1" dirty="0">
                  <a:solidFill>
                    <a:schemeClr val="tx1">
                      <a:lumMod val="65000"/>
                      <a:lumOff val="35000"/>
                    </a:schemeClr>
                  </a:solidFill>
                  <a:latin typeface="Calibri" panose="020F0502020204030204"/>
                </a:rPr>
                <a:t>Launch of the ICARe-HF enrollment phase</a:t>
              </a:r>
            </a:p>
            <a:p>
              <a:pPr defTabSz="685689">
                <a:spcAft>
                  <a:spcPts val="600"/>
                </a:spcAft>
              </a:pPr>
              <a:r>
                <a:rPr lang="en-US" sz="900" i="1" dirty="0">
                  <a:solidFill>
                    <a:srgbClr val="FF7900"/>
                  </a:solidFill>
                  <a:latin typeface="Calibri" panose="020F0502020204030204"/>
                </a:rPr>
                <a:t>From Oct 23 to Jan 24 </a:t>
              </a:r>
              <a:br>
                <a:rPr lang="en-US" sz="900" i="1" dirty="0">
                  <a:solidFill>
                    <a:schemeClr val="tx1">
                      <a:lumMod val="65000"/>
                      <a:lumOff val="35000"/>
                    </a:schemeClr>
                  </a:solidFill>
                  <a:latin typeface="Calibri" panose="020F0502020204030204"/>
                </a:rPr>
              </a:br>
              <a:r>
                <a:rPr lang="en-US" sz="900" dirty="0">
                  <a:solidFill>
                    <a:schemeClr val="tx1">
                      <a:lumMod val="65000"/>
                      <a:lumOff val="35000"/>
                    </a:schemeClr>
                  </a:solidFill>
                  <a:latin typeface="Calibri" panose="020F0502020204030204"/>
                </a:rPr>
                <a:t>Enrollment of institutions</a:t>
              </a:r>
            </a:p>
            <a:p>
              <a:pPr defTabSz="685689">
                <a:spcAft>
                  <a:spcPts val="600"/>
                </a:spcAft>
              </a:pPr>
              <a:r>
                <a:rPr lang="en-US" sz="900" i="1" dirty="0">
                  <a:solidFill>
                    <a:srgbClr val="FF7900"/>
                  </a:solidFill>
                  <a:latin typeface="Calibri" panose="020F0502020204030204"/>
                </a:rPr>
                <a:t>From Feb 2024 to May 2024 </a:t>
              </a:r>
              <a:br>
                <a:rPr lang="en-US" sz="900" dirty="0">
                  <a:solidFill>
                    <a:schemeClr val="tx1">
                      <a:lumMod val="65000"/>
                      <a:lumOff val="35000"/>
                    </a:schemeClr>
                  </a:solidFill>
                  <a:latin typeface="Calibri" panose="020F0502020204030204"/>
                </a:rPr>
              </a:br>
              <a:r>
                <a:rPr lang="en-US" sz="900" dirty="0">
                  <a:solidFill>
                    <a:schemeClr val="tx1">
                      <a:lumMod val="65000"/>
                      <a:lumOff val="35000"/>
                    </a:schemeClr>
                  </a:solidFill>
                  <a:latin typeface="Calibri" panose="020F0502020204030204"/>
                </a:rPr>
                <a:t>Pre-accreditation of institutions</a:t>
              </a:r>
            </a:p>
          </p:txBody>
        </p:sp>
        <p:grpSp>
          <p:nvGrpSpPr>
            <p:cNvPr id="5" name="Group 4">
              <a:extLst>
                <a:ext uri="{FF2B5EF4-FFF2-40B4-BE49-F238E27FC236}">
                  <a16:creationId xmlns:a16="http://schemas.microsoft.com/office/drawing/2014/main" id="{F27EC42B-6472-42A8-6D81-C1AEB2BBC575}"/>
                </a:ext>
              </a:extLst>
            </p:cNvPr>
            <p:cNvGrpSpPr/>
            <p:nvPr/>
          </p:nvGrpSpPr>
          <p:grpSpPr>
            <a:xfrm>
              <a:off x="1535207" y="1347137"/>
              <a:ext cx="1515424" cy="823662"/>
              <a:chOff x="1535207" y="1347137"/>
              <a:chExt cx="1515424" cy="823662"/>
            </a:xfrm>
          </p:grpSpPr>
          <p:cxnSp>
            <p:nvCxnSpPr>
              <p:cNvPr id="37" name="Straight Connector 36">
                <a:extLst>
                  <a:ext uri="{FF2B5EF4-FFF2-40B4-BE49-F238E27FC236}">
                    <a16:creationId xmlns:a16="http://schemas.microsoft.com/office/drawing/2014/main" id="{C1CEB6F2-A80E-4476-2665-12A628600A26}"/>
                  </a:ext>
                </a:extLst>
              </p:cNvPr>
              <p:cNvCxnSpPr>
                <a:cxnSpLocks/>
              </p:cNvCxnSpPr>
              <p:nvPr/>
            </p:nvCxnSpPr>
            <p:spPr>
              <a:xfrm>
                <a:off x="1535207" y="1347137"/>
                <a:ext cx="0" cy="823662"/>
              </a:xfrm>
              <a:prstGeom prst="line">
                <a:avLst/>
              </a:prstGeom>
              <a:ln>
                <a:solidFill>
                  <a:schemeClr val="bg1">
                    <a:lumMod val="7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BE51EF-D9E5-D2BA-A5F3-BA587AF7E65F}"/>
                  </a:ext>
                </a:extLst>
              </p:cNvPr>
              <p:cNvCxnSpPr>
                <a:cxnSpLocks/>
              </p:cNvCxnSpPr>
              <p:nvPr/>
            </p:nvCxnSpPr>
            <p:spPr>
              <a:xfrm>
                <a:off x="1535207" y="2170799"/>
                <a:ext cx="1515424" cy="0"/>
              </a:xfrm>
              <a:prstGeom prst="line">
                <a:avLst/>
              </a:prstGeom>
              <a:ln>
                <a:solidFill>
                  <a:schemeClr val="bg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DA945FC-57C5-8EC6-4698-8B9C9A3D819C}"/>
              </a:ext>
            </a:extLst>
          </p:cNvPr>
          <p:cNvGrpSpPr/>
          <p:nvPr/>
        </p:nvGrpSpPr>
        <p:grpSpPr>
          <a:xfrm>
            <a:off x="3115859" y="1348649"/>
            <a:ext cx="2646438" cy="1713442"/>
            <a:chOff x="3115859" y="1348649"/>
            <a:chExt cx="2646438" cy="1713442"/>
          </a:xfrm>
        </p:grpSpPr>
        <p:sp>
          <p:nvSpPr>
            <p:cNvPr id="45" name="TextBox 44">
              <a:extLst>
                <a:ext uri="{FF2B5EF4-FFF2-40B4-BE49-F238E27FC236}">
                  <a16:creationId xmlns:a16="http://schemas.microsoft.com/office/drawing/2014/main" id="{78592CFE-6E5C-32C7-BBC0-5C33C09BDAB8}"/>
                </a:ext>
              </a:extLst>
            </p:cNvPr>
            <p:cNvSpPr txBox="1"/>
            <p:nvPr/>
          </p:nvSpPr>
          <p:spPr>
            <a:xfrm>
              <a:off x="3380804" y="1692485"/>
              <a:ext cx="2137078" cy="1369606"/>
            </a:xfrm>
            <a:prstGeom prst="rect">
              <a:avLst/>
            </a:prstGeom>
            <a:noFill/>
          </p:spPr>
          <p:txBody>
            <a:bodyPr wrap="square" lIns="0" tIns="0" rIns="0" bIns="0" rtlCol="0">
              <a:spAutoFit/>
            </a:bodyPr>
            <a:lstStyle/>
            <a:p>
              <a:pPr defTabSz="269993">
                <a:spcBef>
                  <a:spcPct val="20000"/>
                </a:spcBef>
                <a:spcAft>
                  <a:spcPts val="600"/>
                </a:spcAft>
                <a:buClr>
                  <a:srgbClr val="C00000"/>
                </a:buClr>
              </a:pPr>
              <a:r>
                <a:rPr lang="fr-FR" sz="1100" b="1" dirty="0">
                  <a:solidFill>
                    <a:srgbClr val="C00000"/>
                  </a:solidFill>
                  <a:latin typeface="Calibri" panose="020F0502020204030204"/>
                </a:rPr>
                <a:t>HF 2024</a:t>
              </a:r>
              <a:br>
                <a:rPr lang="fr-FR" sz="1100" b="1" dirty="0">
                  <a:solidFill>
                    <a:srgbClr val="C00000"/>
                  </a:solidFill>
                  <a:latin typeface="Calibri" panose="020F0502020204030204"/>
                </a:rPr>
              </a:br>
              <a:r>
                <a:rPr lang="en-US" sz="900" dirty="0">
                  <a:solidFill>
                    <a:schemeClr val="tx1">
                      <a:lumMod val="65000"/>
                      <a:lumOff val="35000"/>
                    </a:schemeClr>
                  </a:solidFill>
                  <a:latin typeface="Calibri" panose="020F0502020204030204"/>
                </a:rPr>
                <a:t>Announcement of </a:t>
              </a:r>
              <a:br>
                <a:rPr lang="en-US" sz="900" dirty="0">
                  <a:solidFill>
                    <a:schemeClr val="tx1">
                      <a:lumMod val="65000"/>
                      <a:lumOff val="35000"/>
                    </a:schemeClr>
                  </a:solidFill>
                  <a:latin typeface="Calibri" panose="020F0502020204030204"/>
                </a:rPr>
              </a:br>
              <a:r>
                <a:rPr lang="en-US" sz="900" b="1" dirty="0" err="1">
                  <a:solidFill>
                    <a:schemeClr val="tx1">
                      <a:lumMod val="65000"/>
                      <a:lumOff val="35000"/>
                    </a:schemeClr>
                  </a:solidFill>
                  <a:latin typeface="Calibri" panose="020F0502020204030204"/>
                </a:rPr>
                <a:t>ICARe</a:t>
              </a:r>
              <a:r>
                <a:rPr lang="en-US" sz="900" b="1" dirty="0">
                  <a:solidFill>
                    <a:schemeClr val="tx1">
                      <a:lumMod val="65000"/>
                      <a:lumOff val="35000"/>
                    </a:schemeClr>
                  </a:solidFill>
                  <a:latin typeface="Calibri" panose="020F0502020204030204"/>
                </a:rPr>
                <a:t>-HF pre-accredited institutions</a:t>
              </a:r>
            </a:p>
            <a:p>
              <a:pPr defTabSz="685689">
                <a:spcAft>
                  <a:spcPts val="600"/>
                </a:spcAft>
              </a:pPr>
              <a:r>
                <a:rPr lang="en-US" sz="900" i="1" dirty="0">
                  <a:solidFill>
                    <a:srgbClr val="FF7900"/>
                  </a:solidFill>
                  <a:latin typeface="Calibri" panose="020F0502020204030204"/>
                </a:rPr>
                <a:t>From May 2024  </a:t>
              </a:r>
            </a:p>
            <a:p>
              <a:pPr defTabSz="685689">
                <a:spcAft>
                  <a:spcPts val="600"/>
                </a:spcAft>
              </a:pPr>
              <a:r>
                <a:rPr lang="en-US" sz="900" dirty="0">
                  <a:solidFill>
                    <a:schemeClr val="tx1">
                      <a:lumMod val="65000"/>
                      <a:lumOff val="35000"/>
                    </a:schemeClr>
                  </a:solidFill>
                  <a:latin typeface="Calibri" panose="020F0502020204030204"/>
                </a:rPr>
                <a:t>Monitoring of pre-accredited institutions, feedback, support centers in improving care</a:t>
              </a:r>
            </a:p>
            <a:p>
              <a:pPr defTabSz="685689">
                <a:spcAft>
                  <a:spcPts val="600"/>
                </a:spcAft>
              </a:pPr>
              <a:r>
                <a:rPr lang="en-US" sz="900" dirty="0">
                  <a:solidFill>
                    <a:schemeClr val="tx1">
                      <a:lumMod val="65000"/>
                      <a:lumOff val="35000"/>
                    </a:schemeClr>
                  </a:solidFill>
                  <a:latin typeface="Calibri" panose="020F0502020204030204"/>
                </a:rPr>
                <a:t>Validation of performance (through GRASP) and accreditation</a:t>
              </a:r>
            </a:p>
          </p:txBody>
        </p:sp>
        <p:grpSp>
          <p:nvGrpSpPr>
            <p:cNvPr id="9" name="Group 8">
              <a:extLst>
                <a:ext uri="{FF2B5EF4-FFF2-40B4-BE49-F238E27FC236}">
                  <a16:creationId xmlns:a16="http://schemas.microsoft.com/office/drawing/2014/main" id="{38A01BFD-7DD6-5BF0-3D83-E966117BEC40}"/>
                </a:ext>
              </a:extLst>
            </p:cNvPr>
            <p:cNvGrpSpPr/>
            <p:nvPr/>
          </p:nvGrpSpPr>
          <p:grpSpPr>
            <a:xfrm>
              <a:off x="3115859" y="1348649"/>
              <a:ext cx="2646438" cy="216857"/>
              <a:chOff x="3115859" y="1348649"/>
              <a:chExt cx="2646438" cy="216857"/>
            </a:xfrm>
          </p:grpSpPr>
          <p:cxnSp>
            <p:nvCxnSpPr>
              <p:cNvPr id="46" name="Straight Connector 45">
                <a:extLst>
                  <a:ext uri="{FF2B5EF4-FFF2-40B4-BE49-F238E27FC236}">
                    <a16:creationId xmlns:a16="http://schemas.microsoft.com/office/drawing/2014/main" id="{26BD068C-F12F-3EAD-456C-4DBDB79FD87D}"/>
                  </a:ext>
                </a:extLst>
              </p:cNvPr>
              <p:cNvCxnSpPr>
                <a:cxnSpLocks/>
              </p:cNvCxnSpPr>
              <p:nvPr/>
            </p:nvCxnSpPr>
            <p:spPr>
              <a:xfrm>
                <a:off x="3115859" y="1348649"/>
                <a:ext cx="0" cy="216857"/>
              </a:xfrm>
              <a:prstGeom prst="line">
                <a:avLst/>
              </a:prstGeom>
              <a:ln>
                <a:solidFill>
                  <a:schemeClr val="bg1">
                    <a:lumMod val="7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8DB757-6848-7338-8B98-5DA75A77E107}"/>
                  </a:ext>
                </a:extLst>
              </p:cNvPr>
              <p:cNvCxnSpPr>
                <a:cxnSpLocks/>
              </p:cNvCxnSpPr>
              <p:nvPr/>
            </p:nvCxnSpPr>
            <p:spPr>
              <a:xfrm>
                <a:off x="3115859" y="1565503"/>
                <a:ext cx="2646438" cy="0"/>
              </a:xfrm>
              <a:prstGeom prst="line">
                <a:avLst/>
              </a:prstGeom>
              <a:ln>
                <a:solidFill>
                  <a:schemeClr val="bg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sp>
        <p:nvSpPr>
          <p:cNvPr id="55" name="TextBox 54">
            <a:extLst>
              <a:ext uri="{FF2B5EF4-FFF2-40B4-BE49-F238E27FC236}">
                <a16:creationId xmlns:a16="http://schemas.microsoft.com/office/drawing/2014/main" id="{C7AC243F-C9B2-B726-71AC-16410670EDFE}"/>
              </a:ext>
            </a:extLst>
          </p:cNvPr>
          <p:cNvSpPr txBox="1"/>
          <p:nvPr/>
        </p:nvSpPr>
        <p:spPr>
          <a:xfrm>
            <a:off x="489692" y="3942477"/>
            <a:ext cx="1008642" cy="415498"/>
          </a:xfrm>
          <a:prstGeom prst="rect">
            <a:avLst/>
          </a:prstGeom>
          <a:noFill/>
        </p:spPr>
        <p:txBody>
          <a:bodyPr wrap="square" lIns="0" tIns="0" rIns="0" bIns="0">
            <a:spAutoFit/>
          </a:bodyPr>
          <a:lstStyle/>
          <a:p>
            <a:pPr defTabSz="685689"/>
            <a:r>
              <a:rPr lang="en-US" sz="1350" b="1" dirty="0">
                <a:solidFill>
                  <a:schemeClr val="bg1"/>
                </a:solidFill>
                <a:latin typeface="Calibri" panose="020F0502020204030204"/>
              </a:rPr>
              <a:t>GRASP HF </a:t>
            </a:r>
          </a:p>
          <a:p>
            <a:pPr defTabSz="685689"/>
            <a:r>
              <a:rPr lang="en-US" sz="1350" b="1" dirty="0">
                <a:solidFill>
                  <a:schemeClr val="bg1"/>
                </a:solidFill>
                <a:latin typeface="Calibri" panose="020F0502020204030204"/>
              </a:rPr>
              <a:t>Snapshot</a:t>
            </a:r>
          </a:p>
        </p:txBody>
      </p:sp>
      <p:grpSp>
        <p:nvGrpSpPr>
          <p:cNvPr id="13" name="Group 12">
            <a:extLst>
              <a:ext uri="{FF2B5EF4-FFF2-40B4-BE49-F238E27FC236}">
                <a16:creationId xmlns:a16="http://schemas.microsoft.com/office/drawing/2014/main" id="{DAF2A28B-C93E-9549-770C-E63773E58729}"/>
              </a:ext>
            </a:extLst>
          </p:cNvPr>
          <p:cNvGrpSpPr/>
          <p:nvPr/>
        </p:nvGrpSpPr>
        <p:grpSpPr>
          <a:xfrm>
            <a:off x="5867885" y="1366650"/>
            <a:ext cx="2905959" cy="2032218"/>
            <a:chOff x="5867885" y="1366650"/>
            <a:chExt cx="2905959" cy="2032218"/>
          </a:xfrm>
        </p:grpSpPr>
        <p:sp>
          <p:nvSpPr>
            <p:cNvPr id="60" name="TextBox 59">
              <a:extLst>
                <a:ext uri="{FF2B5EF4-FFF2-40B4-BE49-F238E27FC236}">
                  <a16:creationId xmlns:a16="http://schemas.microsoft.com/office/drawing/2014/main" id="{10325681-3531-CD39-9178-A609C3FB35B4}"/>
                </a:ext>
              </a:extLst>
            </p:cNvPr>
            <p:cNvSpPr txBox="1"/>
            <p:nvPr/>
          </p:nvSpPr>
          <p:spPr>
            <a:xfrm>
              <a:off x="6028144" y="2306261"/>
              <a:ext cx="2745700" cy="1092607"/>
            </a:xfrm>
            <a:prstGeom prst="rect">
              <a:avLst/>
            </a:prstGeom>
            <a:noFill/>
          </p:spPr>
          <p:txBody>
            <a:bodyPr wrap="square" lIns="0" tIns="0" rIns="0" bIns="0" rtlCol="0" anchor="t">
              <a:spAutoFit/>
            </a:bodyPr>
            <a:lstStyle/>
            <a:p>
              <a:pPr defTabSz="269993">
                <a:spcBef>
                  <a:spcPct val="20000"/>
                </a:spcBef>
                <a:spcAft>
                  <a:spcPts val="600"/>
                </a:spcAft>
                <a:buClr>
                  <a:srgbClr val="C00000"/>
                </a:buClr>
              </a:pPr>
              <a:r>
                <a:rPr lang="fr-FR" sz="1100" b="1" dirty="0">
                  <a:solidFill>
                    <a:srgbClr val="C00000"/>
                  </a:solidFill>
                  <a:latin typeface="Calibri" panose="020F0502020204030204"/>
                </a:rPr>
                <a:t>HF 2025</a:t>
              </a:r>
              <a:br>
                <a:rPr lang="fr-FR" sz="1100" b="1" dirty="0">
                  <a:solidFill>
                    <a:srgbClr val="C00000"/>
                  </a:solidFill>
                  <a:latin typeface="Calibri" panose="020F0502020204030204"/>
                </a:rPr>
              </a:br>
              <a:r>
                <a:rPr lang="en-US" sz="900" dirty="0">
                  <a:solidFill>
                    <a:schemeClr val="tx1">
                      <a:lumMod val="65000"/>
                      <a:lumOff val="35000"/>
                    </a:schemeClr>
                  </a:solidFill>
                  <a:latin typeface="Calibri" panose="020F0502020204030204"/>
                </a:rPr>
                <a:t>Presentation of </a:t>
              </a:r>
              <a:r>
                <a:rPr lang="en-US" sz="900" b="1" dirty="0">
                  <a:solidFill>
                    <a:schemeClr val="tx1">
                      <a:lumMod val="65000"/>
                      <a:lumOff val="35000"/>
                    </a:schemeClr>
                  </a:solidFill>
                  <a:latin typeface="Calibri" panose="020F0502020204030204"/>
                </a:rPr>
                <a:t>HFA Quality of Care </a:t>
              </a:r>
              <a:r>
                <a:rPr lang="en-US" sz="900" b="1" dirty="0" err="1">
                  <a:solidFill>
                    <a:schemeClr val="tx1">
                      <a:lumMod val="65000"/>
                      <a:lumOff val="35000"/>
                    </a:schemeClr>
                  </a:solidFill>
                  <a:latin typeface="Calibri" panose="020F0502020204030204"/>
                </a:rPr>
                <a:t>Centres</a:t>
              </a:r>
              <a:endParaRPr lang="en-US" sz="900" b="1" dirty="0">
                <a:solidFill>
                  <a:schemeClr val="tx1">
                    <a:lumMod val="65000"/>
                    <a:lumOff val="35000"/>
                  </a:schemeClr>
                </a:solidFill>
                <a:latin typeface="Calibri" panose="020F0502020204030204"/>
              </a:endParaRPr>
            </a:p>
            <a:p>
              <a:pPr defTabSz="685689">
                <a:spcAft>
                  <a:spcPts val="600"/>
                </a:spcAft>
              </a:pPr>
              <a:r>
                <a:rPr lang="en-US" sz="900" i="1" dirty="0">
                  <a:solidFill>
                    <a:srgbClr val="FF7900"/>
                  </a:solidFill>
                  <a:latin typeface="Calibri" panose="020F0502020204030204"/>
                </a:rPr>
                <a:t>From May 2025 </a:t>
              </a:r>
            </a:p>
            <a:p>
              <a:pPr defTabSz="685689">
                <a:spcAft>
                  <a:spcPts val="600"/>
                </a:spcAft>
              </a:pPr>
              <a:r>
                <a:rPr lang="en-US" sz="900" dirty="0">
                  <a:solidFill>
                    <a:schemeClr val="tx1">
                      <a:lumMod val="65000"/>
                      <a:lumOff val="35000"/>
                    </a:schemeClr>
                  </a:solidFill>
                  <a:latin typeface="Calibri" panose="020F0502020204030204"/>
                </a:rPr>
                <a:t>Monitoring of accredited institutions, feedback, support </a:t>
              </a:r>
              <a:r>
                <a:rPr lang="en-US" sz="900" dirty="0" err="1">
                  <a:solidFill>
                    <a:schemeClr val="tx1">
                      <a:lumMod val="65000"/>
                      <a:lumOff val="35000"/>
                    </a:schemeClr>
                  </a:solidFill>
                  <a:latin typeface="Calibri" panose="020F0502020204030204"/>
                </a:rPr>
                <a:t>centres</a:t>
              </a:r>
              <a:r>
                <a:rPr lang="en-US" sz="900" dirty="0">
                  <a:solidFill>
                    <a:schemeClr val="tx1">
                      <a:lumMod val="65000"/>
                      <a:lumOff val="35000"/>
                    </a:schemeClr>
                  </a:solidFill>
                  <a:latin typeface="Calibri" panose="020F0502020204030204"/>
                </a:rPr>
                <a:t> in improving care</a:t>
              </a:r>
            </a:p>
            <a:p>
              <a:pPr defTabSz="685689">
                <a:spcAft>
                  <a:spcPts val="600"/>
                </a:spcAft>
              </a:pPr>
              <a:r>
                <a:rPr lang="en-US" sz="900" dirty="0">
                  <a:solidFill>
                    <a:schemeClr val="tx1">
                      <a:lumMod val="65000"/>
                      <a:lumOff val="35000"/>
                    </a:schemeClr>
                  </a:solidFill>
                  <a:latin typeface="Calibri" panose="020F0502020204030204"/>
                </a:rPr>
                <a:t>Evaluation of </a:t>
              </a:r>
              <a:r>
                <a:rPr lang="en-US" sz="900" dirty="0" err="1">
                  <a:solidFill>
                    <a:schemeClr val="tx1">
                      <a:lumMod val="65000"/>
                      <a:lumOff val="35000"/>
                    </a:schemeClr>
                  </a:solidFill>
                  <a:latin typeface="Calibri" panose="020F0502020204030204"/>
                </a:rPr>
                <a:t>ICARe</a:t>
              </a:r>
              <a:r>
                <a:rPr lang="en-US" sz="900" dirty="0">
                  <a:solidFill>
                    <a:schemeClr val="tx1">
                      <a:lumMod val="65000"/>
                      <a:lumOff val="35000"/>
                    </a:schemeClr>
                  </a:solidFill>
                  <a:latin typeface="Calibri" panose="020F0502020204030204"/>
                </a:rPr>
                <a:t>-HF Phase 1 and preparation of Phase 2 </a:t>
              </a:r>
            </a:p>
          </p:txBody>
        </p:sp>
        <p:grpSp>
          <p:nvGrpSpPr>
            <p:cNvPr id="12" name="Group 11">
              <a:extLst>
                <a:ext uri="{FF2B5EF4-FFF2-40B4-BE49-F238E27FC236}">
                  <a16:creationId xmlns:a16="http://schemas.microsoft.com/office/drawing/2014/main" id="{7B2A09EF-926F-B3CD-D40E-DD0932EFB0F8}"/>
                </a:ext>
              </a:extLst>
            </p:cNvPr>
            <p:cNvGrpSpPr/>
            <p:nvPr/>
          </p:nvGrpSpPr>
          <p:grpSpPr>
            <a:xfrm>
              <a:off x="5867885" y="1366650"/>
              <a:ext cx="2850446" cy="804149"/>
              <a:chOff x="5867885" y="1366650"/>
              <a:chExt cx="2850446" cy="804149"/>
            </a:xfrm>
          </p:grpSpPr>
          <p:cxnSp>
            <p:nvCxnSpPr>
              <p:cNvPr id="61" name="Straight Connector 60">
                <a:extLst>
                  <a:ext uri="{FF2B5EF4-FFF2-40B4-BE49-F238E27FC236}">
                    <a16:creationId xmlns:a16="http://schemas.microsoft.com/office/drawing/2014/main" id="{8DC112CC-C02D-3CFA-389C-EAF011152B9D}"/>
                  </a:ext>
                </a:extLst>
              </p:cNvPr>
              <p:cNvCxnSpPr>
                <a:cxnSpLocks/>
              </p:cNvCxnSpPr>
              <p:nvPr/>
            </p:nvCxnSpPr>
            <p:spPr>
              <a:xfrm>
                <a:off x="5867885" y="1366650"/>
                <a:ext cx="0" cy="804149"/>
              </a:xfrm>
              <a:prstGeom prst="line">
                <a:avLst/>
              </a:prstGeom>
              <a:ln>
                <a:solidFill>
                  <a:schemeClr val="bg1">
                    <a:lumMod val="7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F2C9A6B-7BD7-A937-161D-99F52F1EDE49}"/>
                  </a:ext>
                </a:extLst>
              </p:cNvPr>
              <p:cNvCxnSpPr>
                <a:cxnSpLocks/>
              </p:cNvCxnSpPr>
              <p:nvPr/>
            </p:nvCxnSpPr>
            <p:spPr>
              <a:xfrm>
                <a:off x="5867885" y="2170799"/>
                <a:ext cx="2850446" cy="0"/>
              </a:xfrm>
              <a:prstGeom prst="line">
                <a:avLst/>
              </a:prstGeom>
              <a:ln>
                <a:solidFill>
                  <a:schemeClr val="bg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sp>
        <p:nvSpPr>
          <p:cNvPr id="6" name="TextBox 5">
            <a:extLst>
              <a:ext uri="{FF2B5EF4-FFF2-40B4-BE49-F238E27FC236}">
                <a16:creationId xmlns:a16="http://schemas.microsoft.com/office/drawing/2014/main" id="{589CCBE5-04D2-B5B7-93A8-0E56EFA99164}"/>
              </a:ext>
            </a:extLst>
          </p:cNvPr>
          <p:cNvSpPr txBox="1"/>
          <p:nvPr/>
        </p:nvSpPr>
        <p:spPr>
          <a:xfrm>
            <a:off x="3714440" y="255535"/>
            <a:ext cx="713851" cy="184666"/>
          </a:xfrm>
          <a:prstGeom prst="rect">
            <a:avLst/>
          </a:prstGeom>
          <a:noFill/>
        </p:spPr>
        <p:txBody>
          <a:bodyPr wrap="square" lIns="0" tIns="0" rIns="0" bIns="0" rtlCol="0">
            <a:spAutoFit/>
          </a:bodyPr>
          <a:lstStyle/>
          <a:p>
            <a:pPr algn="ctr" defTabSz="685762"/>
            <a:r>
              <a:rPr lang="en-US" sz="1200" b="1" dirty="0">
                <a:solidFill>
                  <a:srgbClr val="C00000"/>
                </a:solidFill>
                <a:latin typeface="Calibri" panose="020F0502020204030204"/>
              </a:rPr>
              <a:t>FY25</a:t>
            </a:r>
          </a:p>
        </p:txBody>
      </p:sp>
      <p:sp>
        <p:nvSpPr>
          <p:cNvPr id="7" name="TextBox 6">
            <a:extLst>
              <a:ext uri="{FF2B5EF4-FFF2-40B4-BE49-F238E27FC236}">
                <a16:creationId xmlns:a16="http://schemas.microsoft.com/office/drawing/2014/main" id="{3EF92A46-3EA0-CD80-427D-9083CC5FAD35}"/>
              </a:ext>
            </a:extLst>
          </p:cNvPr>
          <p:cNvSpPr txBox="1"/>
          <p:nvPr/>
        </p:nvSpPr>
        <p:spPr>
          <a:xfrm>
            <a:off x="6363047" y="255535"/>
            <a:ext cx="713851" cy="184666"/>
          </a:xfrm>
          <a:prstGeom prst="rect">
            <a:avLst/>
          </a:prstGeom>
          <a:noFill/>
        </p:spPr>
        <p:txBody>
          <a:bodyPr wrap="square" lIns="0" tIns="0" rIns="0" bIns="0" rtlCol="0">
            <a:spAutoFit/>
          </a:bodyPr>
          <a:lstStyle/>
          <a:p>
            <a:pPr algn="ctr" defTabSz="685762"/>
            <a:r>
              <a:rPr lang="en-US" sz="1200" b="1" dirty="0">
                <a:solidFill>
                  <a:schemeClr val="bg1">
                    <a:lumMod val="50000"/>
                  </a:schemeClr>
                </a:solidFill>
                <a:latin typeface="Calibri" panose="020F0502020204030204"/>
              </a:rPr>
              <a:t>FY25</a:t>
            </a:r>
          </a:p>
        </p:txBody>
      </p:sp>
      <p:cxnSp>
        <p:nvCxnSpPr>
          <p:cNvPr id="25" name="Straight Connector 24">
            <a:extLst>
              <a:ext uri="{FF2B5EF4-FFF2-40B4-BE49-F238E27FC236}">
                <a16:creationId xmlns:a16="http://schemas.microsoft.com/office/drawing/2014/main" id="{179BFC1C-F849-3021-7463-D3E080F56887}"/>
              </a:ext>
            </a:extLst>
          </p:cNvPr>
          <p:cNvCxnSpPr>
            <a:cxnSpLocks/>
          </p:cNvCxnSpPr>
          <p:nvPr/>
        </p:nvCxnSpPr>
        <p:spPr>
          <a:xfrm>
            <a:off x="370156" y="3556065"/>
            <a:ext cx="0" cy="504000"/>
          </a:xfrm>
          <a:prstGeom prst="line">
            <a:avLst/>
          </a:prstGeom>
          <a:ln>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2A876EA0-751E-2AA2-730D-3DD0AC060103}"/>
              </a:ext>
            </a:extLst>
          </p:cNvPr>
          <p:cNvGrpSpPr/>
          <p:nvPr/>
        </p:nvGrpSpPr>
        <p:grpSpPr>
          <a:xfrm>
            <a:off x="1555461" y="3556065"/>
            <a:ext cx="5787764" cy="1353703"/>
            <a:chOff x="1953106" y="3619993"/>
            <a:chExt cx="5787764" cy="1353703"/>
          </a:xfrm>
        </p:grpSpPr>
        <p:graphicFrame>
          <p:nvGraphicFramePr>
            <p:cNvPr id="28" name="Diagram 27">
              <a:extLst>
                <a:ext uri="{FF2B5EF4-FFF2-40B4-BE49-F238E27FC236}">
                  <a16:creationId xmlns:a16="http://schemas.microsoft.com/office/drawing/2014/main" id="{2B43D7DB-7054-C5F9-9F7C-28E0B77135D8}"/>
                </a:ext>
              </a:extLst>
            </p:cNvPr>
            <p:cNvGraphicFramePr/>
            <p:nvPr>
              <p:extLst>
                <p:ext uri="{D42A27DB-BD31-4B8C-83A1-F6EECF244321}">
                  <p14:modId xmlns:p14="http://schemas.microsoft.com/office/powerpoint/2010/main" val="1806788214"/>
                </p:ext>
              </p:extLst>
            </p:nvPr>
          </p:nvGraphicFramePr>
          <p:xfrm>
            <a:off x="1953106" y="3619993"/>
            <a:ext cx="5787764" cy="10051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4" name="TextBox 63">
              <a:extLst>
                <a:ext uri="{FF2B5EF4-FFF2-40B4-BE49-F238E27FC236}">
                  <a16:creationId xmlns:a16="http://schemas.microsoft.com/office/drawing/2014/main" id="{BAEF9AFA-1C03-FA96-B430-7CFE5E8BF621}"/>
                </a:ext>
              </a:extLst>
            </p:cNvPr>
            <p:cNvSpPr txBox="1"/>
            <p:nvPr/>
          </p:nvSpPr>
          <p:spPr>
            <a:xfrm>
              <a:off x="2080837" y="4620290"/>
              <a:ext cx="1497025" cy="276999"/>
            </a:xfrm>
            <a:prstGeom prst="rect">
              <a:avLst/>
            </a:prstGeom>
            <a:noFill/>
          </p:spPr>
          <p:txBody>
            <a:bodyPr wrap="square" lIns="0" tIns="0" rIns="0" bIns="0" rtlCol="0" anchor="t">
              <a:spAutoFit/>
            </a:bodyPr>
            <a:lstStyle/>
            <a:p>
              <a:pPr defTabSz="685689"/>
              <a:r>
                <a:rPr lang="en-US" sz="900" dirty="0">
                  <a:solidFill>
                    <a:schemeClr val="bg1"/>
                  </a:solidFill>
                  <a:latin typeface="Calibri" panose="020F0502020204030204"/>
                </a:rPr>
                <a:t>From Nov 23 to Nov 24 </a:t>
              </a:r>
            </a:p>
            <a:p>
              <a:pPr defTabSz="685689"/>
              <a:r>
                <a:rPr lang="en-US" sz="900" b="1" dirty="0">
                  <a:solidFill>
                    <a:schemeClr val="bg1"/>
                  </a:solidFill>
                  <a:latin typeface="Calibri" panose="020F0502020204030204"/>
                </a:rPr>
                <a:t>Sites recruitment &amp; contracting</a:t>
              </a:r>
              <a:endParaRPr lang="en-US" sz="1698" b="1" dirty="0">
                <a:solidFill>
                  <a:schemeClr val="bg1"/>
                </a:solidFill>
                <a:latin typeface="Calibri" panose="020F0502020204030204"/>
              </a:endParaRPr>
            </a:p>
          </p:txBody>
        </p:sp>
        <p:cxnSp>
          <p:nvCxnSpPr>
            <p:cNvPr id="65" name="Straight Connector 64">
              <a:extLst>
                <a:ext uri="{FF2B5EF4-FFF2-40B4-BE49-F238E27FC236}">
                  <a16:creationId xmlns:a16="http://schemas.microsoft.com/office/drawing/2014/main" id="{828EAD14-31A0-3399-80B2-717AD3C0855C}"/>
                </a:ext>
              </a:extLst>
            </p:cNvPr>
            <p:cNvCxnSpPr>
              <a:cxnSpLocks/>
            </p:cNvCxnSpPr>
            <p:nvPr/>
          </p:nvCxnSpPr>
          <p:spPr>
            <a:xfrm>
              <a:off x="2097510" y="4275580"/>
              <a:ext cx="0" cy="256682"/>
            </a:xfrm>
            <a:prstGeom prst="line">
              <a:avLst/>
            </a:prstGeom>
            <a:ln>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0481F9F-061F-1E04-9D03-353D184558D8}"/>
                </a:ext>
              </a:extLst>
            </p:cNvPr>
            <p:cNvCxnSpPr>
              <a:cxnSpLocks/>
            </p:cNvCxnSpPr>
            <p:nvPr/>
          </p:nvCxnSpPr>
          <p:spPr>
            <a:xfrm>
              <a:off x="2097510" y="4532262"/>
              <a:ext cx="3295900" cy="0"/>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D8AF874-781D-3BC2-CBB7-3D9E28EE8C25}"/>
                </a:ext>
              </a:extLst>
            </p:cNvPr>
            <p:cNvCxnSpPr>
              <a:cxnSpLocks/>
            </p:cNvCxnSpPr>
            <p:nvPr/>
          </p:nvCxnSpPr>
          <p:spPr>
            <a:xfrm>
              <a:off x="3737123" y="4275580"/>
              <a:ext cx="0" cy="698116"/>
            </a:xfrm>
            <a:prstGeom prst="line">
              <a:avLst/>
            </a:prstGeom>
            <a:ln>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F925F09-A23B-29DF-0196-F0F2A589B815}"/>
                </a:ext>
              </a:extLst>
            </p:cNvPr>
            <p:cNvCxnSpPr>
              <a:cxnSpLocks/>
            </p:cNvCxnSpPr>
            <p:nvPr/>
          </p:nvCxnSpPr>
          <p:spPr>
            <a:xfrm>
              <a:off x="3737123" y="4973696"/>
              <a:ext cx="1656287" cy="0"/>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EFE480C6-DCB5-E69F-5D18-B7092ABD180B}"/>
                </a:ext>
              </a:extLst>
            </p:cNvPr>
            <p:cNvSpPr txBox="1"/>
            <p:nvPr/>
          </p:nvSpPr>
          <p:spPr>
            <a:xfrm>
              <a:off x="3831717" y="4620290"/>
              <a:ext cx="1497025" cy="276999"/>
            </a:xfrm>
            <a:prstGeom prst="rect">
              <a:avLst/>
            </a:prstGeom>
            <a:noFill/>
          </p:spPr>
          <p:txBody>
            <a:bodyPr wrap="square" lIns="0" tIns="0" rIns="0" bIns="0" rtlCol="0" anchor="t">
              <a:spAutoFit/>
            </a:bodyPr>
            <a:lstStyle/>
            <a:p>
              <a:pPr defTabSz="685689"/>
              <a:r>
                <a:rPr lang="en-US" sz="900" dirty="0">
                  <a:solidFill>
                    <a:schemeClr val="bg1"/>
                  </a:solidFill>
                  <a:latin typeface="Calibri" panose="020F0502020204030204"/>
                </a:rPr>
                <a:t>From May 24 to Nov 24 </a:t>
              </a:r>
            </a:p>
            <a:p>
              <a:pPr defTabSz="685689"/>
              <a:r>
                <a:rPr lang="en-US" sz="900" b="1" dirty="0">
                  <a:solidFill>
                    <a:schemeClr val="bg1"/>
                  </a:solidFill>
                  <a:latin typeface="Calibri" panose="020F0502020204030204"/>
                </a:rPr>
                <a:t>Data collection</a:t>
              </a:r>
              <a:endParaRPr lang="en-US" sz="1698" b="1" dirty="0">
                <a:solidFill>
                  <a:schemeClr val="bg1"/>
                </a:solidFill>
                <a:latin typeface="Calibri" panose="020F0502020204030204"/>
              </a:endParaRPr>
            </a:p>
          </p:txBody>
        </p:sp>
        <p:cxnSp>
          <p:nvCxnSpPr>
            <p:cNvPr id="82" name="Straight Connector 81">
              <a:extLst>
                <a:ext uri="{FF2B5EF4-FFF2-40B4-BE49-F238E27FC236}">
                  <a16:creationId xmlns:a16="http://schemas.microsoft.com/office/drawing/2014/main" id="{D349B9EF-F6C3-9106-15AB-E884E6323DB9}"/>
                </a:ext>
              </a:extLst>
            </p:cNvPr>
            <p:cNvCxnSpPr>
              <a:cxnSpLocks/>
            </p:cNvCxnSpPr>
            <p:nvPr/>
          </p:nvCxnSpPr>
          <p:spPr>
            <a:xfrm>
              <a:off x="7026353" y="4311545"/>
              <a:ext cx="0" cy="220717"/>
            </a:xfrm>
            <a:prstGeom prst="line">
              <a:avLst/>
            </a:prstGeom>
            <a:ln>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706BAFC-7152-F45E-E6E0-DA469391D609}"/>
                </a:ext>
              </a:extLst>
            </p:cNvPr>
            <p:cNvCxnSpPr>
              <a:cxnSpLocks/>
            </p:cNvCxnSpPr>
            <p:nvPr/>
          </p:nvCxnSpPr>
          <p:spPr>
            <a:xfrm>
              <a:off x="5657998" y="4536168"/>
              <a:ext cx="1368355" cy="0"/>
            </a:xfrm>
            <a:prstGeom prst="line">
              <a:avLst/>
            </a:prstGeom>
            <a:ln>
              <a:solidFill>
                <a:schemeClr val="bg1"/>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7BE3491F-5B63-4F71-C954-0727306B7AD8}"/>
                </a:ext>
              </a:extLst>
            </p:cNvPr>
            <p:cNvSpPr txBox="1"/>
            <p:nvPr/>
          </p:nvSpPr>
          <p:spPr>
            <a:xfrm>
              <a:off x="5626304" y="4620290"/>
              <a:ext cx="1694057" cy="276999"/>
            </a:xfrm>
            <a:prstGeom prst="rect">
              <a:avLst/>
            </a:prstGeom>
            <a:noFill/>
          </p:spPr>
          <p:txBody>
            <a:bodyPr wrap="square" lIns="0" tIns="0" rIns="0" bIns="0" rtlCol="0" anchor="t">
              <a:spAutoFit/>
            </a:bodyPr>
            <a:lstStyle/>
            <a:p>
              <a:pPr defTabSz="685689"/>
              <a:r>
                <a:rPr lang="en-US" sz="900" dirty="0">
                  <a:solidFill>
                    <a:schemeClr val="bg1"/>
                  </a:solidFill>
                  <a:latin typeface="Calibri" panose="020F0502020204030204"/>
                </a:rPr>
                <a:t>Dec 24 to May 25 </a:t>
              </a:r>
            </a:p>
            <a:p>
              <a:pPr defTabSz="685689"/>
              <a:r>
                <a:rPr lang="en-US" sz="900" b="1" dirty="0">
                  <a:solidFill>
                    <a:schemeClr val="bg1"/>
                  </a:solidFill>
                  <a:latin typeface="Calibri" panose="020F0502020204030204"/>
                </a:rPr>
                <a:t>Data cleaning, review and analysis</a:t>
              </a:r>
              <a:endParaRPr lang="en-US" sz="1698" b="1" dirty="0">
                <a:solidFill>
                  <a:schemeClr val="bg1"/>
                </a:solidFill>
                <a:latin typeface="Calibri" panose="020F0502020204030204"/>
              </a:endParaRPr>
            </a:p>
          </p:txBody>
        </p:sp>
      </p:grpSp>
      <p:pic>
        <p:nvPicPr>
          <p:cNvPr id="101" name="Picture 100" descr="A black and white sign with white text&#10;&#10;Description automatically generated">
            <a:extLst>
              <a:ext uri="{FF2B5EF4-FFF2-40B4-BE49-F238E27FC236}">
                <a16:creationId xmlns:a16="http://schemas.microsoft.com/office/drawing/2014/main" id="{576186ED-C329-7210-8C83-9A3507A0B5A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07813" y="4399471"/>
            <a:ext cx="1362951" cy="447963"/>
          </a:xfrm>
          <a:prstGeom prst="rect">
            <a:avLst/>
          </a:prstGeom>
        </p:spPr>
      </p:pic>
    </p:spTree>
    <p:extLst>
      <p:ext uri="{BB962C8B-B14F-4D97-AF65-F5344CB8AC3E}">
        <p14:creationId xmlns:p14="http://schemas.microsoft.com/office/powerpoint/2010/main" val="132134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par>
                          <p:cTn id="20" fill="hold">
                            <p:stCondLst>
                              <p:cond delay="4000"/>
                            </p:stCondLst>
                            <p:childTnLst>
                              <p:par>
                                <p:cTn id="21" presetID="2" presetClass="entr" presetSubtype="1"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0-#ppt_h/2"/>
                                          </p:val>
                                        </p:tav>
                                        <p:tav tm="100000">
                                          <p:val>
                                            <p:strVal val="#ppt_y"/>
                                          </p:val>
                                        </p:tav>
                                      </p:tavLst>
                                    </p:anim>
                                  </p:childTnLst>
                                </p:cTn>
                              </p:par>
                            </p:childTnLst>
                          </p:cTn>
                        </p:par>
                        <p:par>
                          <p:cTn id="25" fill="hold">
                            <p:stCondLst>
                              <p:cond delay="4500"/>
                            </p:stCondLst>
                            <p:childTnLst>
                              <p:par>
                                <p:cTn id="26" presetID="10" presetClass="entr" presetSubtype="0"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childTnLst>
                          </p:cTn>
                        </p:par>
                        <p:par>
                          <p:cTn id="29" fill="hold">
                            <p:stCondLst>
                              <p:cond delay="5500"/>
                            </p:stCondLst>
                            <p:childTnLst>
                              <p:par>
                                <p:cTn id="30" presetID="10" presetClass="entr" presetSubtype="0" fill="hold" nodeType="after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fade">
                                      <p:cBhvr>
                                        <p:cTn id="32"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E4732AB1-705B-A973-6218-CC389728D1BA}"/>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a:solidFill>
                  <a:srgbClr val="AE1022"/>
                </a:solidFill>
                <a:latin typeface="Calibri"/>
                <a:ea typeface="Calibri"/>
                <a:cs typeface="Calibri"/>
              </a:rPr>
              <a:t>How does </a:t>
            </a:r>
            <a:r>
              <a:rPr lang="en-GB" sz="2800" b="1" dirty="0" err="1">
                <a:solidFill>
                  <a:srgbClr val="AE1022"/>
                </a:solidFill>
                <a:latin typeface="Calibri"/>
                <a:ea typeface="Calibri"/>
                <a:cs typeface="Calibri"/>
              </a:rPr>
              <a:t>ICARe</a:t>
            </a:r>
            <a:r>
              <a:rPr lang="en-GB" sz="2800" b="1" dirty="0">
                <a:solidFill>
                  <a:srgbClr val="AE1022"/>
                </a:solidFill>
                <a:latin typeface="Calibri"/>
                <a:ea typeface="Calibri"/>
                <a:cs typeface="Calibri"/>
              </a:rPr>
              <a:t>-HF</a:t>
            </a:r>
            <a:r>
              <a:rPr lang="en-GB" sz="2800" dirty="0">
                <a:solidFill>
                  <a:srgbClr val="AE1022"/>
                </a:solidFill>
                <a:latin typeface="Calibri"/>
                <a:ea typeface="Calibri"/>
                <a:cs typeface="Calibri"/>
              </a:rPr>
              <a:t> work? </a:t>
            </a:r>
            <a:endParaRPr lang="en-US" sz="2800" dirty="0">
              <a:solidFill>
                <a:srgbClr val="AE1022"/>
              </a:solidFill>
              <a:highlight>
                <a:srgbClr val="FFFF00"/>
              </a:highlight>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19EE452F-0E3E-FB1C-ED6B-69946D9DF1E2}"/>
              </a:ext>
            </a:extLst>
          </p:cNvPr>
          <p:cNvGrpSpPr>
            <a:grpSpLocks/>
          </p:cNvGrpSpPr>
          <p:nvPr/>
        </p:nvGrpSpPr>
        <p:grpSpPr bwMode="auto">
          <a:xfrm>
            <a:off x="683568" y="771525"/>
            <a:ext cx="6688782" cy="71438"/>
            <a:chOff x="682837" y="723563"/>
            <a:chExt cx="6689794" cy="72000"/>
          </a:xfrm>
        </p:grpSpPr>
        <p:cxnSp>
          <p:nvCxnSpPr>
            <p:cNvPr id="24" name="Connecteur droit 3">
              <a:extLst>
                <a:ext uri="{FF2B5EF4-FFF2-40B4-BE49-F238E27FC236}">
                  <a16:creationId xmlns:a16="http://schemas.microsoft.com/office/drawing/2014/main" id="{76BA28FA-F1F0-FD99-7E29-94520ECD04F9}"/>
                </a:ext>
              </a:extLst>
            </p:cNvPr>
            <p:cNvCxnSpPr>
              <a:cxnSpLocks/>
              <a:endCxn id="25" idx="6"/>
            </p:cNvCxnSpPr>
            <p:nvPr/>
          </p:nvCxnSpPr>
          <p:spPr>
            <a:xfrm flipV="1">
              <a:off x="682837" y="759563"/>
              <a:ext cx="6661008" cy="8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1062E66B-0A0C-DDA7-5637-94530E7D5E61}"/>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40" name="Group 39">
            <a:extLst>
              <a:ext uri="{FF2B5EF4-FFF2-40B4-BE49-F238E27FC236}">
                <a16:creationId xmlns:a16="http://schemas.microsoft.com/office/drawing/2014/main" id="{B2A87B10-00EB-CF1F-3E2D-3F0B95E70D43}"/>
              </a:ext>
            </a:extLst>
          </p:cNvPr>
          <p:cNvGrpSpPr/>
          <p:nvPr/>
        </p:nvGrpSpPr>
        <p:grpSpPr>
          <a:xfrm>
            <a:off x="5227643" y="1144283"/>
            <a:ext cx="2804165" cy="3999217"/>
            <a:chOff x="5461637" y="1144283"/>
            <a:chExt cx="2804165" cy="3999217"/>
          </a:xfrm>
        </p:grpSpPr>
        <p:grpSp>
          <p:nvGrpSpPr>
            <p:cNvPr id="41" name="Group 40">
              <a:extLst>
                <a:ext uri="{FF2B5EF4-FFF2-40B4-BE49-F238E27FC236}">
                  <a16:creationId xmlns:a16="http://schemas.microsoft.com/office/drawing/2014/main" id="{EB241562-EF5B-1670-1D98-53F5A172F2C4}"/>
                </a:ext>
              </a:extLst>
            </p:cNvPr>
            <p:cNvGrpSpPr/>
            <p:nvPr/>
          </p:nvGrpSpPr>
          <p:grpSpPr>
            <a:xfrm>
              <a:off x="5461637" y="1144283"/>
              <a:ext cx="2804165" cy="3999217"/>
              <a:chOff x="5652120" y="1144053"/>
              <a:chExt cx="2855394" cy="4072278"/>
            </a:xfrm>
          </p:grpSpPr>
          <p:sp>
            <p:nvSpPr>
              <p:cNvPr id="43" name="Oval 42">
                <a:extLst>
                  <a:ext uri="{FF2B5EF4-FFF2-40B4-BE49-F238E27FC236}">
                    <a16:creationId xmlns:a16="http://schemas.microsoft.com/office/drawing/2014/main" id="{906C6267-3FDC-A819-7BC8-F3562E424D68}"/>
                  </a:ext>
                </a:extLst>
              </p:cNvPr>
              <p:cNvSpPr/>
              <p:nvPr/>
            </p:nvSpPr>
            <p:spPr>
              <a:xfrm>
                <a:off x="5652120" y="1144053"/>
                <a:ext cx="2855394" cy="2855394"/>
              </a:xfrm>
              <a:prstGeom prst="ellipse">
                <a:avLst/>
              </a:prstGeom>
              <a:blipFill dpi="0" rotWithShape="1">
                <a:blip r:embed="rId3"/>
                <a:srcRect/>
                <a:stretch>
                  <a:fillRect/>
                </a:stretch>
              </a:blipFill>
              <a:ln w="6350">
                <a:solidFill>
                  <a:schemeClr val="bg1">
                    <a:lumMod val="85000"/>
                  </a:schemeClr>
                </a:solidFill>
              </a:ln>
              <a:effectLst>
                <a:outerShdw blurRad="762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cxnSp>
            <p:nvCxnSpPr>
              <p:cNvPr id="44" name="Straight Connector 43">
                <a:extLst>
                  <a:ext uri="{FF2B5EF4-FFF2-40B4-BE49-F238E27FC236}">
                    <a16:creationId xmlns:a16="http://schemas.microsoft.com/office/drawing/2014/main" id="{02C2E6E1-F4E8-CB4F-41F5-471B8AD8D75C}"/>
                  </a:ext>
                </a:extLst>
              </p:cNvPr>
              <p:cNvCxnSpPr>
                <a:cxnSpLocks/>
                <a:endCxn id="43" idx="4"/>
              </p:cNvCxnSpPr>
              <p:nvPr/>
            </p:nvCxnSpPr>
            <p:spPr>
              <a:xfrm flipV="1">
                <a:off x="7079818" y="3999447"/>
                <a:ext cx="0" cy="121688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Oval 41">
              <a:extLst>
                <a:ext uri="{FF2B5EF4-FFF2-40B4-BE49-F238E27FC236}">
                  <a16:creationId xmlns:a16="http://schemas.microsoft.com/office/drawing/2014/main" id="{E238930A-1165-BC41-58B3-D62405E3EB59}"/>
                </a:ext>
              </a:extLst>
            </p:cNvPr>
            <p:cNvSpPr/>
            <p:nvPr/>
          </p:nvSpPr>
          <p:spPr>
            <a:xfrm>
              <a:off x="6778770" y="4294892"/>
              <a:ext cx="169900" cy="1699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grpSp>
        <p:nvGrpSpPr>
          <p:cNvPr id="48" name="Group 47">
            <a:extLst>
              <a:ext uri="{FF2B5EF4-FFF2-40B4-BE49-F238E27FC236}">
                <a16:creationId xmlns:a16="http://schemas.microsoft.com/office/drawing/2014/main" id="{618E1874-D77B-06F0-D5C9-E10BE334CEF8}"/>
              </a:ext>
            </a:extLst>
          </p:cNvPr>
          <p:cNvGrpSpPr/>
          <p:nvPr/>
        </p:nvGrpSpPr>
        <p:grpSpPr>
          <a:xfrm>
            <a:off x="432946" y="2261847"/>
            <a:ext cx="4030053" cy="1064095"/>
            <a:chOff x="432946" y="3688497"/>
            <a:chExt cx="4030053" cy="1064095"/>
          </a:xfrm>
        </p:grpSpPr>
        <p:grpSp>
          <p:nvGrpSpPr>
            <p:cNvPr id="35" name="Group 34">
              <a:extLst>
                <a:ext uri="{FF2B5EF4-FFF2-40B4-BE49-F238E27FC236}">
                  <a16:creationId xmlns:a16="http://schemas.microsoft.com/office/drawing/2014/main" id="{A4C679DE-857F-33DD-76BE-C77CD77C30E1}"/>
                </a:ext>
              </a:extLst>
            </p:cNvPr>
            <p:cNvGrpSpPr/>
            <p:nvPr/>
          </p:nvGrpSpPr>
          <p:grpSpPr>
            <a:xfrm>
              <a:off x="432946" y="3688497"/>
              <a:ext cx="4030053" cy="1064095"/>
              <a:chOff x="286834" y="2878623"/>
              <a:chExt cx="3796014" cy="1002300"/>
            </a:xfrm>
          </p:grpSpPr>
          <p:sp>
            <p:nvSpPr>
              <p:cNvPr id="36" name="Round Diagonal Corner of Rectangle 35">
                <a:extLst>
                  <a:ext uri="{FF2B5EF4-FFF2-40B4-BE49-F238E27FC236}">
                    <a16:creationId xmlns:a16="http://schemas.microsoft.com/office/drawing/2014/main" id="{F4BF1C50-78D7-F3C9-0127-26E911A5147D}"/>
                  </a:ext>
                </a:extLst>
              </p:cNvPr>
              <p:cNvSpPr/>
              <p:nvPr/>
            </p:nvSpPr>
            <p:spPr>
              <a:xfrm flipH="1">
                <a:off x="481723" y="2878623"/>
                <a:ext cx="3601125" cy="1002300"/>
              </a:xfrm>
              <a:prstGeom prst="round2DiagRect">
                <a:avLst>
                  <a:gd name="adj1" fmla="val 8661"/>
                  <a:gd name="adj2" fmla="val 0"/>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t" anchorCtr="0"/>
              <a:lstStyle/>
              <a:p>
                <a:pPr>
                  <a:lnSpc>
                    <a:spcPct val="120000"/>
                  </a:lnSpc>
                  <a:defRPr/>
                </a:pPr>
                <a:endParaRPr lang="en-US" sz="1200">
                  <a:solidFill>
                    <a:schemeClr val="tx1">
                      <a:lumMod val="75000"/>
                      <a:lumOff val="25000"/>
                    </a:schemeClr>
                  </a:solidFill>
                  <a:ea typeface="Verdana" pitchFamily="34" charset="0"/>
                  <a:cs typeface="Verdana" pitchFamily="34" charset="0"/>
                </a:endParaRPr>
              </a:p>
            </p:txBody>
          </p:sp>
          <p:grpSp>
            <p:nvGrpSpPr>
              <p:cNvPr id="37" name="Group 36">
                <a:extLst>
                  <a:ext uri="{FF2B5EF4-FFF2-40B4-BE49-F238E27FC236}">
                    <a16:creationId xmlns:a16="http://schemas.microsoft.com/office/drawing/2014/main" id="{426086A9-46DB-3EA9-E623-C4D16B17117D}"/>
                  </a:ext>
                </a:extLst>
              </p:cNvPr>
              <p:cNvGrpSpPr/>
              <p:nvPr/>
            </p:nvGrpSpPr>
            <p:grpSpPr>
              <a:xfrm>
                <a:off x="286834" y="3361089"/>
                <a:ext cx="191966" cy="72000"/>
                <a:chOff x="286834" y="3361089"/>
                <a:chExt cx="191966" cy="72000"/>
              </a:xfrm>
            </p:grpSpPr>
            <p:cxnSp>
              <p:nvCxnSpPr>
                <p:cNvPr id="38" name="Straight Connector 37">
                  <a:extLst>
                    <a:ext uri="{FF2B5EF4-FFF2-40B4-BE49-F238E27FC236}">
                      <a16:creationId xmlns:a16="http://schemas.microsoft.com/office/drawing/2014/main" id="{0F0CBC3C-AC60-B5D5-B00F-CA1631E37EBB}"/>
                    </a:ext>
                  </a:extLst>
                </p:cNvPr>
                <p:cNvCxnSpPr>
                  <a:cxnSpLocks/>
                </p:cNvCxnSpPr>
                <p:nvPr/>
              </p:nvCxnSpPr>
              <p:spPr>
                <a:xfrm flipH="1">
                  <a:off x="334800" y="3397804"/>
                  <a:ext cx="14400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71092A8-FF75-EDDC-2BB4-1FF2DD69FC7F}"/>
                    </a:ext>
                  </a:extLst>
                </p:cNvPr>
                <p:cNvSpPr/>
                <p:nvPr/>
              </p:nvSpPr>
              <p:spPr>
                <a:xfrm>
                  <a:off x="286834" y="3361089"/>
                  <a:ext cx="72000"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grpSp>
        </p:grpSp>
        <p:sp>
          <p:nvSpPr>
            <p:cNvPr id="13" name="Content Placeholder 2">
              <a:extLst>
                <a:ext uri="{FF2B5EF4-FFF2-40B4-BE49-F238E27FC236}">
                  <a16:creationId xmlns:a16="http://schemas.microsoft.com/office/drawing/2014/main" id="{39C2F597-B62D-0CD7-5F9B-D1AA6B184DDF}"/>
                </a:ext>
              </a:extLst>
            </p:cNvPr>
            <p:cNvSpPr txBox="1">
              <a:spLocks/>
            </p:cNvSpPr>
            <p:nvPr/>
          </p:nvSpPr>
          <p:spPr>
            <a:xfrm>
              <a:off x="828000" y="3850296"/>
              <a:ext cx="3538554" cy="675506"/>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880"/>
                </a:lnSpc>
                <a:spcBef>
                  <a:spcPts val="0"/>
                </a:spcBef>
              </a:pPr>
              <a:r>
                <a:rPr lang="en-GB" sz="1600" b="0" dirty="0">
                  <a:solidFill>
                    <a:schemeClr val="tx1">
                      <a:lumMod val="65000"/>
                      <a:lumOff val="35000"/>
                    </a:schemeClr>
                  </a:solidFill>
                  <a:latin typeface="Calibri"/>
                  <a:ea typeface="Arial Unicode MS"/>
                  <a:cs typeface="Calibri"/>
                </a:rPr>
                <a:t>Qualifying centres are awarded the status of 'HFA Quality of Care Centre' - the new gold standard in heart failure care</a:t>
              </a:r>
            </a:p>
          </p:txBody>
        </p:sp>
      </p:grpSp>
      <p:grpSp>
        <p:nvGrpSpPr>
          <p:cNvPr id="2" name="Group 1">
            <a:extLst>
              <a:ext uri="{FF2B5EF4-FFF2-40B4-BE49-F238E27FC236}">
                <a16:creationId xmlns:a16="http://schemas.microsoft.com/office/drawing/2014/main" id="{0F4B065E-07CF-FE45-0FAC-3B33E9F7AC50}"/>
              </a:ext>
            </a:extLst>
          </p:cNvPr>
          <p:cNvGrpSpPr/>
          <p:nvPr/>
        </p:nvGrpSpPr>
        <p:grpSpPr>
          <a:xfrm>
            <a:off x="441228" y="3528445"/>
            <a:ext cx="4021770" cy="684000"/>
            <a:chOff x="441228" y="3488962"/>
            <a:chExt cx="4021770" cy="684000"/>
          </a:xfrm>
        </p:grpSpPr>
        <p:grpSp>
          <p:nvGrpSpPr>
            <p:cNvPr id="46" name="Group 45">
              <a:extLst>
                <a:ext uri="{FF2B5EF4-FFF2-40B4-BE49-F238E27FC236}">
                  <a16:creationId xmlns:a16="http://schemas.microsoft.com/office/drawing/2014/main" id="{C15DFFA0-A546-EA75-381F-7C516E48AD69}"/>
                </a:ext>
              </a:extLst>
            </p:cNvPr>
            <p:cNvGrpSpPr/>
            <p:nvPr/>
          </p:nvGrpSpPr>
          <p:grpSpPr>
            <a:xfrm>
              <a:off x="441228" y="3488962"/>
              <a:ext cx="4021770" cy="684000"/>
              <a:chOff x="432946" y="1718144"/>
              <a:chExt cx="4021770" cy="684000"/>
            </a:xfrm>
          </p:grpSpPr>
          <p:grpSp>
            <p:nvGrpSpPr>
              <p:cNvPr id="14" name="Group 13">
                <a:extLst>
                  <a:ext uri="{FF2B5EF4-FFF2-40B4-BE49-F238E27FC236}">
                    <a16:creationId xmlns:a16="http://schemas.microsoft.com/office/drawing/2014/main" id="{8FF046C2-00A7-4173-57FA-4A5D913CF506}"/>
                  </a:ext>
                </a:extLst>
              </p:cNvPr>
              <p:cNvGrpSpPr/>
              <p:nvPr/>
            </p:nvGrpSpPr>
            <p:grpSpPr>
              <a:xfrm>
                <a:off x="432946" y="1718144"/>
                <a:ext cx="4021770" cy="684000"/>
                <a:chOff x="286834" y="2878624"/>
                <a:chExt cx="3788212" cy="644278"/>
              </a:xfrm>
            </p:grpSpPr>
            <p:sp>
              <p:nvSpPr>
                <p:cNvPr id="15" name="Round Diagonal Corner of Rectangle 14">
                  <a:extLst>
                    <a:ext uri="{FF2B5EF4-FFF2-40B4-BE49-F238E27FC236}">
                      <a16:creationId xmlns:a16="http://schemas.microsoft.com/office/drawing/2014/main" id="{683AE7B4-688C-152A-1497-8E23CD5AA019}"/>
                    </a:ext>
                  </a:extLst>
                </p:cNvPr>
                <p:cNvSpPr/>
                <p:nvPr/>
              </p:nvSpPr>
              <p:spPr>
                <a:xfrm flipH="1">
                  <a:off x="481725" y="2878624"/>
                  <a:ext cx="3593321" cy="644278"/>
                </a:xfrm>
                <a:prstGeom prst="round2DiagRect">
                  <a:avLst>
                    <a:gd name="adj1" fmla="val 8661"/>
                    <a:gd name="adj2" fmla="val 0"/>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t" anchorCtr="0"/>
                <a:lstStyle/>
                <a:p>
                  <a:pPr>
                    <a:lnSpc>
                      <a:spcPct val="120000"/>
                    </a:lnSpc>
                    <a:defRPr/>
                  </a:pPr>
                  <a:endParaRPr lang="en-US" sz="1200">
                    <a:solidFill>
                      <a:schemeClr val="tx1">
                        <a:lumMod val="75000"/>
                        <a:lumOff val="25000"/>
                      </a:schemeClr>
                    </a:solidFill>
                    <a:ea typeface="Verdana"/>
                    <a:cs typeface="Calibri"/>
                  </a:endParaRPr>
                </a:p>
              </p:txBody>
            </p:sp>
            <p:grpSp>
              <p:nvGrpSpPr>
                <p:cNvPr id="16" name="Group 15">
                  <a:extLst>
                    <a:ext uri="{FF2B5EF4-FFF2-40B4-BE49-F238E27FC236}">
                      <a16:creationId xmlns:a16="http://schemas.microsoft.com/office/drawing/2014/main" id="{DB07F558-A372-7E7F-ADFB-9E0B7CE57A96}"/>
                    </a:ext>
                  </a:extLst>
                </p:cNvPr>
                <p:cNvGrpSpPr/>
                <p:nvPr/>
              </p:nvGrpSpPr>
              <p:grpSpPr>
                <a:xfrm>
                  <a:off x="286834" y="3147032"/>
                  <a:ext cx="194891" cy="72000"/>
                  <a:chOff x="286834" y="3147032"/>
                  <a:chExt cx="194891" cy="72000"/>
                </a:xfrm>
              </p:grpSpPr>
              <p:cxnSp>
                <p:nvCxnSpPr>
                  <p:cNvPr id="17" name="Straight Connector 16">
                    <a:extLst>
                      <a:ext uri="{FF2B5EF4-FFF2-40B4-BE49-F238E27FC236}">
                        <a16:creationId xmlns:a16="http://schemas.microsoft.com/office/drawing/2014/main" id="{77FFB9F5-C09D-8FB7-2B36-3464347046D2}"/>
                      </a:ext>
                    </a:extLst>
                  </p:cNvPr>
                  <p:cNvCxnSpPr>
                    <a:cxnSpLocks/>
                  </p:cNvCxnSpPr>
                  <p:nvPr/>
                </p:nvCxnSpPr>
                <p:spPr>
                  <a:xfrm flipH="1">
                    <a:off x="337725" y="3183746"/>
                    <a:ext cx="14400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6F04214-7DE8-C4CF-EB28-6A78F3F2B695}"/>
                      </a:ext>
                    </a:extLst>
                  </p:cNvPr>
                  <p:cNvSpPr/>
                  <p:nvPr/>
                </p:nvSpPr>
                <p:spPr>
                  <a:xfrm>
                    <a:off x="286834" y="3147032"/>
                    <a:ext cx="72000"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grpSp>
          </p:grpSp>
          <p:sp>
            <p:nvSpPr>
              <p:cNvPr id="28" name="Content Placeholder 2">
                <a:extLst>
                  <a:ext uri="{FF2B5EF4-FFF2-40B4-BE49-F238E27FC236}">
                    <a16:creationId xmlns:a16="http://schemas.microsoft.com/office/drawing/2014/main" id="{5F350D32-304F-5D08-F67B-F605E20CF0B6}"/>
                  </a:ext>
                </a:extLst>
              </p:cNvPr>
              <p:cNvSpPr txBox="1">
                <a:spLocks/>
              </p:cNvSpPr>
              <p:nvPr/>
            </p:nvSpPr>
            <p:spPr>
              <a:xfrm>
                <a:off x="799612" y="1818211"/>
                <a:ext cx="3611779" cy="447735"/>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580"/>
                  </a:lnSpc>
                  <a:spcBef>
                    <a:spcPts val="0"/>
                  </a:spcBef>
                  <a:spcAft>
                    <a:spcPts val="300"/>
                  </a:spcAft>
                </a:pPr>
                <a:endParaRPr lang="en-GB" sz="1500" b="0">
                  <a:solidFill>
                    <a:schemeClr val="tx1">
                      <a:lumMod val="65000"/>
                      <a:lumOff val="35000"/>
                    </a:schemeClr>
                  </a:solidFill>
                  <a:latin typeface="Calibri" panose="020F0502020204030204" pitchFamily="34" charset="0"/>
                  <a:ea typeface="Arial Unicode MS"/>
                  <a:cs typeface="Calibri" panose="020F0502020204030204" pitchFamily="34" charset="0"/>
                </a:endParaRPr>
              </a:p>
            </p:txBody>
          </p:sp>
        </p:grpSp>
        <p:sp>
          <p:nvSpPr>
            <p:cNvPr id="3" name="Content Placeholder 2">
              <a:extLst>
                <a:ext uri="{FF2B5EF4-FFF2-40B4-BE49-F238E27FC236}">
                  <a16:creationId xmlns:a16="http://schemas.microsoft.com/office/drawing/2014/main" id="{A1215AB0-949F-70BD-CD54-BEE1D693809C}"/>
                </a:ext>
              </a:extLst>
            </p:cNvPr>
            <p:cNvSpPr txBox="1">
              <a:spLocks/>
            </p:cNvSpPr>
            <p:nvPr/>
          </p:nvSpPr>
          <p:spPr>
            <a:xfrm>
              <a:off x="828000" y="3593077"/>
              <a:ext cx="3290151" cy="443687"/>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780"/>
                </a:lnSpc>
                <a:spcBef>
                  <a:spcPts val="0"/>
                </a:spcBef>
                <a:spcAft>
                  <a:spcPts val="600"/>
                </a:spcAft>
              </a:pPr>
              <a:r>
                <a:rPr lang="en-GB" sz="1600" b="0" dirty="0">
                  <a:solidFill>
                    <a:schemeClr val="tx1">
                      <a:lumMod val="65000"/>
                      <a:lumOff val="35000"/>
                    </a:schemeClr>
                  </a:solidFill>
                  <a:cs typeface="Calibri"/>
                </a:rPr>
                <a:t>Ongoing centre assessment ensures continuous improvement</a:t>
              </a:r>
            </a:p>
          </p:txBody>
        </p:sp>
      </p:grpSp>
      <p:grpSp>
        <p:nvGrpSpPr>
          <p:cNvPr id="45" name="Group 44">
            <a:extLst>
              <a:ext uri="{FF2B5EF4-FFF2-40B4-BE49-F238E27FC236}">
                <a16:creationId xmlns:a16="http://schemas.microsoft.com/office/drawing/2014/main" id="{AD451627-69FB-C7E6-1BB9-95444A22F461}"/>
              </a:ext>
            </a:extLst>
          </p:cNvPr>
          <p:cNvGrpSpPr/>
          <p:nvPr/>
        </p:nvGrpSpPr>
        <p:grpSpPr>
          <a:xfrm>
            <a:off x="444542" y="1143155"/>
            <a:ext cx="4018456" cy="978890"/>
            <a:chOff x="432946" y="3688495"/>
            <a:chExt cx="4018456" cy="1072046"/>
          </a:xfrm>
        </p:grpSpPr>
        <p:grpSp>
          <p:nvGrpSpPr>
            <p:cNvPr id="29" name="Group 28">
              <a:extLst>
                <a:ext uri="{FF2B5EF4-FFF2-40B4-BE49-F238E27FC236}">
                  <a16:creationId xmlns:a16="http://schemas.microsoft.com/office/drawing/2014/main" id="{E2B32CDA-F54C-09B8-0066-23FFD35B8056}"/>
                </a:ext>
              </a:extLst>
            </p:cNvPr>
            <p:cNvGrpSpPr/>
            <p:nvPr/>
          </p:nvGrpSpPr>
          <p:grpSpPr>
            <a:xfrm>
              <a:off x="432946" y="3688495"/>
              <a:ext cx="4018456" cy="1072046"/>
              <a:chOff x="286834" y="2878623"/>
              <a:chExt cx="3785091" cy="1009790"/>
            </a:xfrm>
          </p:grpSpPr>
          <p:sp>
            <p:nvSpPr>
              <p:cNvPr id="31" name="Round Diagonal Corner of Rectangle 35">
                <a:extLst>
                  <a:ext uri="{FF2B5EF4-FFF2-40B4-BE49-F238E27FC236}">
                    <a16:creationId xmlns:a16="http://schemas.microsoft.com/office/drawing/2014/main" id="{7CC2CC9E-6E09-DB21-3459-B0BABFCEB1D3}"/>
                  </a:ext>
                </a:extLst>
              </p:cNvPr>
              <p:cNvSpPr/>
              <p:nvPr/>
            </p:nvSpPr>
            <p:spPr>
              <a:xfrm flipH="1">
                <a:off x="481723" y="2878623"/>
                <a:ext cx="3590202" cy="1009790"/>
              </a:xfrm>
              <a:prstGeom prst="round2DiagRect">
                <a:avLst>
                  <a:gd name="adj1" fmla="val 8661"/>
                  <a:gd name="adj2" fmla="val 0"/>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t" anchorCtr="0"/>
              <a:lstStyle/>
              <a:p>
                <a:pPr>
                  <a:lnSpc>
                    <a:spcPct val="120000"/>
                  </a:lnSpc>
                  <a:defRPr/>
                </a:pPr>
                <a:endParaRPr lang="en-US" sz="1200">
                  <a:solidFill>
                    <a:schemeClr val="tx1">
                      <a:lumMod val="75000"/>
                      <a:lumOff val="25000"/>
                    </a:schemeClr>
                  </a:solidFill>
                  <a:ea typeface="Verdana" pitchFamily="34" charset="0"/>
                  <a:cs typeface="Verdana" pitchFamily="34" charset="0"/>
                </a:endParaRPr>
              </a:p>
            </p:txBody>
          </p:sp>
          <p:grpSp>
            <p:nvGrpSpPr>
              <p:cNvPr id="32" name="Group 31">
                <a:extLst>
                  <a:ext uri="{FF2B5EF4-FFF2-40B4-BE49-F238E27FC236}">
                    <a16:creationId xmlns:a16="http://schemas.microsoft.com/office/drawing/2014/main" id="{662DC7CF-CECD-FFCE-E772-57E38F31DC59}"/>
                  </a:ext>
                </a:extLst>
              </p:cNvPr>
              <p:cNvGrpSpPr/>
              <p:nvPr/>
            </p:nvGrpSpPr>
            <p:grpSpPr>
              <a:xfrm>
                <a:off x="286834" y="3361089"/>
                <a:ext cx="191966" cy="72000"/>
                <a:chOff x="286834" y="3361089"/>
                <a:chExt cx="191966" cy="72000"/>
              </a:xfrm>
            </p:grpSpPr>
            <p:cxnSp>
              <p:nvCxnSpPr>
                <p:cNvPr id="33" name="Straight Connector 32">
                  <a:extLst>
                    <a:ext uri="{FF2B5EF4-FFF2-40B4-BE49-F238E27FC236}">
                      <a16:creationId xmlns:a16="http://schemas.microsoft.com/office/drawing/2014/main" id="{D03AFC9F-083C-4648-E243-DC0656BA2A96}"/>
                    </a:ext>
                  </a:extLst>
                </p:cNvPr>
                <p:cNvCxnSpPr>
                  <a:cxnSpLocks/>
                </p:cNvCxnSpPr>
                <p:nvPr/>
              </p:nvCxnSpPr>
              <p:spPr>
                <a:xfrm flipH="1">
                  <a:off x="334800" y="3397804"/>
                  <a:ext cx="14400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15F3F26-84C9-B823-BC12-B5DC53133F31}"/>
                    </a:ext>
                  </a:extLst>
                </p:cNvPr>
                <p:cNvSpPr/>
                <p:nvPr/>
              </p:nvSpPr>
              <p:spPr>
                <a:xfrm>
                  <a:off x="286834" y="3361089"/>
                  <a:ext cx="72000"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grpSp>
        </p:grpSp>
        <p:sp>
          <p:nvSpPr>
            <p:cNvPr id="30" name="Content Placeholder 2">
              <a:extLst>
                <a:ext uri="{FF2B5EF4-FFF2-40B4-BE49-F238E27FC236}">
                  <a16:creationId xmlns:a16="http://schemas.microsoft.com/office/drawing/2014/main" id="{A52E1760-AB39-BA04-1CDC-3081BBED0D6B}"/>
                </a:ext>
              </a:extLst>
            </p:cNvPr>
            <p:cNvSpPr txBox="1">
              <a:spLocks/>
            </p:cNvSpPr>
            <p:nvPr/>
          </p:nvSpPr>
          <p:spPr>
            <a:xfrm>
              <a:off x="816404" y="3830757"/>
              <a:ext cx="3327975" cy="795562"/>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880"/>
                </a:lnSpc>
                <a:spcBef>
                  <a:spcPts val="0"/>
                </a:spcBef>
                <a:spcAft>
                  <a:spcPts val="600"/>
                </a:spcAft>
              </a:pPr>
              <a:r>
                <a:rPr lang="en-GB" sz="1600" b="0" dirty="0">
                  <a:solidFill>
                    <a:schemeClr val="tx1">
                      <a:lumMod val="65000"/>
                      <a:lumOff val="35000"/>
                    </a:schemeClr>
                  </a:solidFill>
                  <a:latin typeface="Calibri"/>
                  <a:ea typeface="Arial Unicode MS"/>
                  <a:cs typeface="Calibri"/>
                </a:rPr>
                <a:t>Care centres demonstrate they apply</a:t>
              </a:r>
              <a:br>
                <a:rPr lang="en-GB" sz="1600" b="0" dirty="0">
                  <a:solidFill>
                    <a:schemeClr val="tx1">
                      <a:lumMod val="65000"/>
                      <a:lumOff val="35000"/>
                    </a:schemeClr>
                  </a:solidFill>
                  <a:latin typeface="Calibri"/>
                  <a:ea typeface="Arial Unicode MS"/>
                  <a:cs typeface="Calibri"/>
                </a:rPr>
              </a:br>
              <a:r>
                <a:rPr lang="en-GB" sz="1600" b="0" dirty="0">
                  <a:solidFill>
                    <a:schemeClr val="tx1">
                      <a:lumMod val="65000"/>
                      <a:lumOff val="35000"/>
                    </a:schemeClr>
                  </a:solidFill>
                  <a:latin typeface="Calibri"/>
                  <a:ea typeface="Arial Unicode MS"/>
                  <a:cs typeface="Calibri"/>
                </a:rPr>
                <a:t>best practices measured against</a:t>
              </a:r>
              <a:br>
                <a:rPr lang="en-GB" sz="1600" b="0" dirty="0">
                  <a:solidFill>
                    <a:schemeClr val="tx1">
                      <a:lumMod val="65000"/>
                      <a:lumOff val="35000"/>
                    </a:schemeClr>
                  </a:solidFill>
                  <a:latin typeface="Calibri"/>
                  <a:ea typeface="Arial Unicode MS"/>
                  <a:cs typeface="Calibri"/>
                </a:rPr>
              </a:br>
              <a:r>
                <a:rPr lang="en-GB" sz="1600" b="0" dirty="0">
                  <a:solidFill>
                    <a:schemeClr val="tx1">
                      <a:lumMod val="65000"/>
                      <a:lumOff val="35000"/>
                    </a:schemeClr>
                  </a:solidFill>
                  <a:latin typeface="Calibri"/>
                  <a:ea typeface="Arial Unicode MS"/>
                  <a:cs typeface="Calibri"/>
                </a:rPr>
                <a:t>recognised standards of care</a:t>
              </a:r>
              <a:endParaRPr lang="en-US" sz="1600" dirty="0">
                <a:solidFill>
                  <a:schemeClr val="tx1">
                    <a:lumMod val="65000"/>
                    <a:lumOff val="3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1000" fill="hold"/>
                                        <p:tgtEl>
                                          <p:spTgt spid="45"/>
                                        </p:tgtEl>
                                        <p:attrNameLst>
                                          <p:attrName>ppt_x</p:attrName>
                                        </p:attrNameLst>
                                      </p:cBhvr>
                                      <p:tavLst>
                                        <p:tav tm="0">
                                          <p:val>
                                            <p:strVal val="0-#ppt_w/2"/>
                                          </p:val>
                                        </p:tav>
                                        <p:tav tm="100000">
                                          <p:val>
                                            <p:strVal val="#ppt_x"/>
                                          </p:val>
                                        </p:tav>
                                      </p:tavLst>
                                    </p:anim>
                                    <p:anim calcmode="lin" valueType="num">
                                      <p:cBhvr additive="base">
                                        <p:cTn id="17" dur="1000" fill="hold"/>
                                        <p:tgtEl>
                                          <p:spTgt spid="4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1000" fill="hold"/>
                                        <p:tgtEl>
                                          <p:spTgt spid="48"/>
                                        </p:tgtEl>
                                        <p:attrNameLst>
                                          <p:attrName>ppt_x</p:attrName>
                                        </p:attrNameLst>
                                      </p:cBhvr>
                                      <p:tavLst>
                                        <p:tav tm="0">
                                          <p:val>
                                            <p:strVal val="0-#ppt_w/2"/>
                                          </p:val>
                                        </p:tav>
                                        <p:tav tm="100000">
                                          <p:val>
                                            <p:strVal val="#ppt_x"/>
                                          </p:val>
                                        </p:tav>
                                      </p:tavLst>
                                    </p:anim>
                                    <p:anim calcmode="lin" valueType="num">
                                      <p:cBhvr additive="base">
                                        <p:cTn id="22" dur="1000" fill="hold"/>
                                        <p:tgtEl>
                                          <p:spTgt spid="48"/>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1000" fill="hold"/>
                                        <p:tgtEl>
                                          <p:spTgt spid="2"/>
                                        </p:tgtEl>
                                        <p:attrNameLst>
                                          <p:attrName>ppt_x</p:attrName>
                                        </p:attrNameLst>
                                      </p:cBhvr>
                                      <p:tavLst>
                                        <p:tav tm="0">
                                          <p:val>
                                            <p:strVal val="0-#ppt_w/2"/>
                                          </p:val>
                                        </p:tav>
                                        <p:tav tm="100000">
                                          <p:val>
                                            <p:strVal val="#ppt_x"/>
                                          </p:val>
                                        </p:tav>
                                      </p:tavLst>
                                    </p:anim>
                                    <p:anim calcmode="lin" valueType="num">
                                      <p:cBhvr additive="base">
                                        <p:cTn id="27"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4736CA22-B64F-07F5-89D6-BD6705EB321B}"/>
              </a:ext>
            </a:extLst>
          </p:cNvPr>
          <p:cNvSpPr txBox="1">
            <a:spLocks/>
          </p:cNvSpPr>
          <p:nvPr/>
        </p:nvSpPr>
        <p:spPr>
          <a:xfrm>
            <a:off x="649288" y="360363"/>
            <a:ext cx="4031569" cy="70669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700" dirty="0">
                <a:solidFill>
                  <a:schemeClr val="bg1"/>
                </a:solidFill>
                <a:latin typeface="Calibri"/>
                <a:ea typeface="Calibri"/>
                <a:cs typeface="Calibri"/>
              </a:rPr>
              <a:t>How will </a:t>
            </a:r>
            <a:r>
              <a:rPr lang="en-US" sz="2700" b="1" dirty="0" err="1">
                <a:solidFill>
                  <a:schemeClr val="bg1"/>
                </a:solidFill>
                <a:latin typeface="Calibri"/>
                <a:ea typeface="Calibri"/>
                <a:cs typeface="Calibri"/>
              </a:rPr>
              <a:t>ICARe</a:t>
            </a:r>
            <a:r>
              <a:rPr lang="en-US" sz="2700" b="1" dirty="0">
                <a:solidFill>
                  <a:schemeClr val="bg1"/>
                </a:solidFill>
                <a:latin typeface="Calibri"/>
                <a:ea typeface="Calibri"/>
                <a:cs typeface="Calibri"/>
              </a:rPr>
              <a:t>-HF </a:t>
            </a:r>
          </a:p>
          <a:p>
            <a:r>
              <a:rPr lang="en-US" sz="2700" dirty="0">
                <a:solidFill>
                  <a:schemeClr val="bg1"/>
                </a:solidFill>
                <a:latin typeface="Calibri"/>
                <a:ea typeface="Calibri"/>
                <a:cs typeface="Calibri"/>
              </a:rPr>
              <a:t>improve patient outcomes?</a:t>
            </a:r>
            <a:endParaRPr lang="en-US" sz="2700" dirty="0">
              <a:solidFill>
                <a:schemeClr val="bg1"/>
              </a:solidFill>
              <a:highlight>
                <a:srgbClr val="FFFF00"/>
              </a:highlight>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6DC69722-845C-892C-82C6-5636C368ABCE}"/>
              </a:ext>
            </a:extLst>
          </p:cNvPr>
          <p:cNvGrpSpPr>
            <a:grpSpLocks/>
          </p:cNvGrpSpPr>
          <p:nvPr/>
        </p:nvGrpSpPr>
        <p:grpSpPr bwMode="auto">
          <a:xfrm>
            <a:off x="649287" y="1102775"/>
            <a:ext cx="3783634" cy="71438"/>
            <a:chOff x="3588424" y="723563"/>
            <a:chExt cx="3784207" cy="72000"/>
          </a:xfrm>
        </p:grpSpPr>
        <p:cxnSp>
          <p:nvCxnSpPr>
            <p:cNvPr id="15" name="Connecteur droit 3">
              <a:extLst>
                <a:ext uri="{FF2B5EF4-FFF2-40B4-BE49-F238E27FC236}">
                  <a16:creationId xmlns:a16="http://schemas.microsoft.com/office/drawing/2014/main" id="{EE888C02-8DD5-4B2C-1A1F-5CDAC2D9D6A9}"/>
                </a:ext>
              </a:extLst>
            </p:cNvPr>
            <p:cNvCxnSpPr>
              <a:cxnSpLocks/>
            </p:cNvCxnSpPr>
            <p:nvPr/>
          </p:nvCxnSpPr>
          <p:spPr>
            <a:xfrm>
              <a:off x="3588424" y="759563"/>
              <a:ext cx="37216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BA569EB-B2E0-67BA-8F9B-B21CF2430A2F}"/>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29" name="Group 28">
            <a:extLst>
              <a:ext uri="{FF2B5EF4-FFF2-40B4-BE49-F238E27FC236}">
                <a16:creationId xmlns:a16="http://schemas.microsoft.com/office/drawing/2014/main" id="{E5166A4D-6F06-17DD-17AC-3BDAEF69E540}"/>
              </a:ext>
            </a:extLst>
          </p:cNvPr>
          <p:cNvGrpSpPr/>
          <p:nvPr/>
        </p:nvGrpSpPr>
        <p:grpSpPr>
          <a:xfrm>
            <a:off x="649287" y="1585098"/>
            <a:ext cx="3593529" cy="3558402"/>
            <a:chOff x="649287" y="1585098"/>
            <a:chExt cx="3593529" cy="3558402"/>
          </a:xfrm>
        </p:grpSpPr>
        <p:grpSp>
          <p:nvGrpSpPr>
            <p:cNvPr id="28" name="Group 27">
              <a:extLst>
                <a:ext uri="{FF2B5EF4-FFF2-40B4-BE49-F238E27FC236}">
                  <a16:creationId xmlns:a16="http://schemas.microsoft.com/office/drawing/2014/main" id="{D6066315-BF82-5E82-B405-EE4A8F2BA387}"/>
                </a:ext>
              </a:extLst>
            </p:cNvPr>
            <p:cNvGrpSpPr/>
            <p:nvPr/>
          </p:nvGrpSpPr>
          <p:grpSpPr>
            <a:xfrm>
              <a:off x="2308891" y="3963131"/>
              <a:ext cx="274320" cy="1180369"/>
              <a:chOff x="2308891" y="3963131"/>
              <a:chExt cx="274320" cy="1180369"/>
            </a:xfrm>
          </p:grpSpPr>
          <p:cxnSp>
            <p:nvCxnSpPr>
              <p:cNvPr id="26" name="Straight Connector 25">
                <a:extLst>
                  <a:ext uri="{FF2B5EF4-FFF2-40B4-BE49-F238E27FC236}">
                    <a16:creationId xmlns:a16="http://schemas.microsoft.com/office/drawing/2014/main" id="{466F0EA1-C224-20E7-A8ED-FC7622DD7D10}"/>
                  </a:ext>
                </a:extLst>
              </p:cNvPr>
              <p:cNvCxnSpPr/>
              <p:nvPr/>
            </p:nvCxnSpPr>
            <p:spPr>
              <a:xfrm flipV="1">
                <a:off x="2450592" y="3963131"/>
                <a:ext cx="0" cy="11803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6BECC2E4-FE33-DC01-C9AF-22AF6DE1B99C}"/>
                  </a:ext>
                </a:extLst>
              </p:cNvPr>
              <p:cNvSpPr/>
              <p:nvPr/>
            </p:nvSpPr>
            <p:spPr>
              <a:xfrm>
                <a:off x="2308891" y="4416155"/>
                <a:ext cx="274320" cy="27432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grpSp>
          <p:nvGrpSpPr>
            <p:cNvPr id="22" name="Group 21">
              <a:extLst>
                <a:ext uri="{FF2B5EF4-FFF2-40B4-BE49-F238E27FC236}">
                  <a16:creationId xmlns:a16="http://schemas.microsoft.com/office/drawing/2014/main" id="{A91A55F7-7322-38D6-F52B-27AA4FEA93E7}"/>
                </a:ext>
              </a:extLst>
            </p:cNvPr>
            <p:cNvGrpSpPr/>
            <p:nvPr/>
          </p:nvGrpSpPr>
          <p:grpSpPr>
            <a:xfrm>
              <a:off x="649287" y="1585098"/>
              <a:ext cx="3593529" cy="2378033"/>
              <a:chOff x="649287" y="1585098"/>
              <a:chExt cx="3593529" cy="2378033"/>
            </a:xfrm>
          </p:grpSpPr>
          <p:sp>
            <p:nvSpPr>
              <p:cNvPr id="20" name="Round Diagonal Corner of Rectangle 19">
                <a:extLst>
                  <a:ext uri="{FF2B5EF4-FFF2-40B4-BE49-F238E27FC236}">
                    <a16:creationId xmlns:a16="http://schemas.microsoft.com/office/drawing/2014/main" id="{3C99FD37-19F7-2A79-0288-3F848D857F94}"/>
                  </a:ext>
                </a:extLst>
              </p:cNvPr>
              <p:cNvSpPr/>
              <p:nvPr/>
            </p:nvSpPr>
            <p:spPr>
              <a:xfrm>
                <a:off x="649287" y="1585098"/>
                <a:ext cx="3593529" cy="2378033"/>
              </a:xfrm>
              <a:prstGeom prst="round2DiagRect">
                <a:avLst>
                  <a:gd name="adj1" fmla="val 9594"/>
                  <a:gd name="adj2" fmla="val 0"/>
                </a:avLst>
              </a:prstGeom>
              <a:solidFill>
                <a:srgbClr val="F9A900"/>
              </a:solidFill>
              <a:ln>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9" name="Content Placeholder 2">
                <a:extLst>
                  <a:ext uri="{FF2B5EF4-FFF2-40B4-BE49-F238E27FC236}">
                    <a16:creationId xmlns:a16="http://schemas.microsoft.com/office/drawing/2014/main" id="{444CDF47-85D6-B3FC-807F-A4CCB9A1A0E7}"/>
                  </a:ext>
                </a:extLst>
              </p:cNvPr>
              <p:cNvSpPr txBox="1">
                <a:spLocks/>
              </p:cNvSpPr>
              <p:nvPr/>
            </p:nvSpPr>
            <p:spPr>
              <a:xfrm>
                <a:off x="938059" y="1844212"/>
                <a:ext cx="3067013" cy="1923854"/>
              </a:xfrm>
              <a:prstGeom prst="rect">
                <a:avLst/>
              </a:prstGeom>
            </p:spPr>
            <p:txBody>
              <a:bodyPr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20"/>
                  </a:lnSpc>
                  <a:buFont typeface="Arial" panose="020B0604020202020204" pitchFamily="34" charset="0"/>
                  <a:buNone/>
                </a:pPr>
                <a:r>
                  <a:rPr lang="en-US" sz="1600" dirty="0" err="1">
                    <a:solidFill>
                      <a:schemeClr val="bg1"/>
                    </a:solidFill>
                    <a:ea typeface="+mn-lt"/>
                    <a:cs typeface="+mn-lt"/>
                  </a:rPr>
                  <a:t>ICARe</a:t>
                </a:r>
                <a:r>
                  <a:rPr lang="en-US" sz="1600" dirty="0">
                    <a:solidFill>
                      <a:schemeClr val="bg1"/>
                    </a:solidFill>
                    <a:ea typeface="+mn-lt"/>
                    <a:cs typeface="+mn-lt"/>
                  </a:rPr>
                  <a:t>-HF evaluates the performance of individual </a:t>
                </a:r>
                <a:r>
                  <a:rPr lang="en-US" sz="1600" dirty="0" err="1">
                    <a:solidFill>
                      <a:schemeClr val="bg1"/>
                    </a:solidFill>
                    <a:ea typeface="+mn-lt"/>
                    <a:cs typeface="+mn-lt"/>
                  </a:rPr>
                  <a:t>centres</a:t>
                </a:r>
                <a:r>
                  <a:rPr lang="en-US" sz="1600" dirty="0">
                    <a:solidFill>
                      <a:schemeClr val="bg1"/>
                    </a:solidFill>
                    <a:ea typeface="+mn-lt"/>
                    <a:cs typeface="+mn-lt"/>
                  </a:rPr>
                  <a:t>, institutions and clinics against </a:t>
                </a:r>
                <a:r>
                  <a:rPr lang="en-US" sz="1600" dirty="0" err="1">
                    <a:solidFill>
                      <a:schemeClr val="bg1"/>
                    </a:solidFill>
                    <a:ea typeface="+mn-lt"/>
                    <a:cs typeface="+mn-lt"/>
                  </a:rPr>
                  <a:t>recognised</a:t>
                </a:r>
                <a:r>
                  <a:rPr lang="en-US" sz="1600" dirty="0">
                    <a:solidFill>
                      <a:schemeClr val="bg1"/>
                    </a:solidFill>
                    <a:ea typeface="+mn-lt"/>
                    <a:cs typeface="+mn-lt"/>
                  </a:rPr>
                  <a:t> standards of care developed according to the Heart Failure Association of the ESC (HFA) Curricula, the ESC Guidelines and appropriate publications. </a:t>
                </a:r>
                <a:endParaRPr lang="en-US" sz="1600" dirty="0">
                  <a:solidFill>
                    <a:schemeClr val="bg1"/>
                  </a:solidFill>
                  <a:ea typeface="Calibri" panose="020F0502020204030204"/>
                  <a:cs typeface="Calibri" panose="020F0502020204030204"/>
                </a:endParaRPr>
              </a:p>
            </p:txBody>
          </p:sp>
        </p:grpSp>
      </p:grpSp>
    </p:spTree>
    <p:extLst>
      <p:ext uri="{BB962C8B-B14F-4D97-AF65-F5344CB8AC3E}">
        <p14:creationId xmlns:p14="http://schemas.microsoft.com/office/powerpoint/2010/main" val="26438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1000" fill="hold"/>
                                        <p:tgtEl>
                                          <p:spTgt spid="29"/>
                                        </p:tgtEl>
                                        <p:attrNameLst>
                                          <p:attrName>ppt_x</p:attrName>
                                        </p:attrNameLst>
                                      </p:cBhvr>
                                      <p:tavLst>
                                        <p:tav tm="0">
                                          <p:val>
                                            <p:strVal val="#ppt_x"/>
                                          </p:val>
                                        </p:tav>
                                        <p:tav tm="100000">
                                          <p:val>
                                            <p:strVal val="#ppt_x"/>
                                          </p:val>
                                        </p:tav>
                                      </p:tavLst>
                                    </p:anim>
                                    <p:anim calcmode="lin" valueType="num">
                                      <p:cBhvr additive="base">
                                        <p:cTn id="17"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C727709E-CD6D-8A98-75F9-A66EA4D5078D}"/>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bg1"/>
                </a:solidFill>
                <a:latin typeface="Calibri"/>
                <a:ea typeface="Calibri"/>
                <a:cs typeface="Calibri"/>
              </a:rPr>
              <a:t>Why should </a:t>
            </a:r>
            <a:r>
              <a:rPr lang="en-US" sz="2800" dirty="0" err="1">
                <a:solidFill>
                  <a:schemeClr val="bg1"/>
                </a:solidFill>
                <a:latin typeface="Calibri"/>
                <a:ea typeface="Calibri"/>
                <a:cs typeface="Calibri"/>
              </a:rPr>
              <a:t>centres</a:t>
            </a:r>
            <a:r>
              <a:rPr lang="en-US" sz="2800" dirty="0">
                <a:solidFill>
                  <a:schemeClr val="bg1"/>
                </a:solidFill>
                <a:latin typeface="Calibri"/>
                <a:ea typeface="Calibri"/>
                <a:cs typeface="Calibri"/>
              </a:rPr>
              <a:t> seek </a:t>
            </a:r>
            <a:r>
              <a:rPr lang="en-US" sz="2800" b="1" dirty="0">
                <a:solidFill>
                  <a:schemeClr val="bg1"/>
                </a:solidFill>
                <a:latin typeface="Calibri"/>
                <a:ea typeface="Calibri"/>
                <a:cs typeface="Calibri"/>
              </a:rPr>
              <a:t>accreditation</a:t>
            </a:r>
            <a:r>
              <a:rPr lang="en-US" sz="2800" dirty="0">
                <a:solidFill>
                  <a:schemeClr val="bg1"/>
                </a:solidFill>
                <a:latin typeface="Calibri"/>
                <a:ea typeface="Calibri"/>
                <a:cs typeface="Calibri"/>
              </a:rPr>
              <a:t>? </a:t>
            </a:r>
            <a:endParaRPr lang="en-US" sz="2800" dirty="0">
              <a:solidFill>
                <a:schemeClr val="bg1"/>
              </a:solidFill>
              <a:highlight>
                <a:srgbClr val="FFFF00"/>
              </a:highlight>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536C7831-0BB3-2606-A9C1-4E3465103209}"/>
              </a:ext>
            </a:extLst>
          </p:cNvPr>
          <p:cNvGrpSpPr>
            <a:grpSpLocks/>
          </p:cNvGrpSpPr>
          <p:nvPr/>
        </p:nvGrpSpPr>
        <p:grpSpPr bwMode="auto">
          <a:xfrm>
            <a:off x="683568" y="771525"/>
            <a:ext cx="5678941" cy="71438"/>
            <a:chOff x="682837" y="723563"/>
            <a:chExt cx="5679800" cy="72000"/>
          </a:xfrm>
        </p:grpSpPr>
        <p:cxnSp>
          <p:nvCxnSpPr>
            <p:cNvPr id="14" name="Connecteur droit 3">
              <a:extLst>
                <a:ext uri="{FF2B5EF4-FFF2-40B4-BE49-F238E27FC236}">
                  <a16:creationId xmlns:a16="http://schemas.microsoft.com/office/drawing/2014/main" id="{3B07D718-660D-9C20-D143-2236940B0686}"/>
                </a:ext>
              </a:extLst>
            </p:cNvPr>
            <p:cNvCxnSpPr>
              <a:cxnSpLocks/>
            </p:cNvCxnSpPr>
            <p:nvPr/>
          </p:nvCxnSpPr>
          <p:spPr>
            <a:xfrm>
              <a:off x="682837" y="760363"/>
              <a:ext cx="560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4C024FC-F427-66C7-80FC-479E2283F193}"/>
                </a:ext>
              </a:extLst>
            </p:cNvPr>
            <p:cNvSpPr/>
            <p:nvPr/>
          </p:nvSpPr>
          <p:spPr>
            <a:xfrm>
              <a:off x="6291189"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31" name="Group 30">
            <a:extLst>
              <a:ext uri="{FF2B5EF4-FFF2-40B4-BE49-F238E27FC236}">
                <a16:creationId xmlns:a16="http://schemas.microsoft.com/office/drawing/2014/main" id="{E0464E1D-DC5A-4435-19BB-F0931D726C10}"/>
              </a:ext>
            </a:extLst>
          </p:cNvPr>
          <p:cNvGrpSpPr/>
          <p:nvPr/>
        </p:nvGrpSpPr>
        <p:grpSpPr>
          <a:xfrm>
            <a:off x="683568" y="1085882"/>
            <a:ext cx="4741872" cy="688209"/>
            <a:chOff x="683568" y="1085882"/>
            <a:chExt cx="4741872" cy="688209"/>
          </a:xfrm>
          <a:effectLst>
            <a:outerShdw blurRad="50800" dist="38100" dir="2700000" algn="tl" rotWithShape="0">
              <a:prstClr val="black">
                <a:alpha val="20000"/>
              </a:prstClr>
            </a:outerShdw>
          </a:effectLst>
        </p:grpSpPr>
        <p:sp>
          <p:nvSpPr>
            <p:cNvPr id="16" name="Round Diagonal Corner of Rectangle 15">
              <a:extLst>
                <a:ext uri="{FF2B5EF4-FFF2-40B4-BE49-F238E27FC236}">
                  <a16:creationId xmlns:a16="http://schemas.microsoft.com/office/drawing/2014/main" id="{B8B79641-4C0F-3787-299C-4D603BB1B809}"/>
                </a:ext>
              </a:extLst>
            </p:cNvPr>
            <p:cNvSpPr/>
            <p:nvPr/>
          </p:nvSpPr>
          <p:spPr>
            <a:xfrm>
              <a:off x="683568" y="1085882"/>
              <a:ext cx="4741872" cy="688209"/>
            </a:xfrm>
            <a:prstGeom prst="round2DiagRect">
              <a:avLst>
                <a:gd name="adj1" fmla="val 18546"/>
                <a:gd name="adj2" fmla="val 0"/>
              </a:avLst>
            </a:prstGeom>
            <a:solidFill>
              <a:srgbClr val="FD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7" name="TextBox 16">
              <a:extLst>
                <a:ext uri="{FF2B5EF4-FFF2-40B4-BE49-F238E27FC236}">
                  <a16:creationId xmlns:a16="http://schemas.microsoft.com/office/drawing/2014/main" id="{1EBD35BC-8E2A-74A4-B97B-B1DC38869F3D}"/>
                </a:ext>
              </a:extLst>
            </p:cNvPr>
            <p:cNvSpPr txBox="1"/>
            <p:nvPr/>
          </p:nvSpPr>
          <p:spPr>
            <a:xfrm>
              <a:off x="1402897" y="1203603"/>
              <a:ext cx="3370272" cy="461665"/>
            </a:xfrm>
            <a:prstGeom prst="rect">
              <a:avLst/>
            </a:prstGeom>
            <a:noFill/>
          </p:spPr>
          <p:txBody>
            <a:bodyPr wrap="square" lIns="0" tIns="0" rIns="0" bIns="0" rtlCol="0">
              <a:spAutoFit/>
            </a:bodyPr>
            <a:lstStyle/>
            <a:p>
              <a:pPr>
                <a:lnSpc>
                  <a:spcPts val="1820"/>
                </a:lnSpc>
              </a:pPr>
              <a:r>
                <a:rPr lang="en-US" sz="1600" dirty="0">
                  <a:solidFill>
                    <a:schemeClr val="bg1"/>
                  </a:solidFill>
                </a:rPr>
                <a:t>Recognition of their quality of care at a </a:t>
              </a:r>
              <a:r>
                <a:rPr lang="en-US" sz="1600" b="1" dirty="0">
                  <a:solidFill>
                    <a:schemeClr val="bg1"/>
                  </a:solidFill>
                </a:rPr>
                <a:t>European level </a:t>
              </a:r>
              <a:endParaRPr lang="en-US" sz="1600" dirty="0">
                <a:solidFill>
                  <a:schemeClr val="bg1"/>
                </a:solidFill>
              </a:endParaRPr>
            </a:p>
          </p:txBody>
        </p:sp>
        <p:sp>
          <p:nvSpPr>
            <p:cNvPr id="27" name="Rectangle 26" descr="Ribbon">
              <a:extLst>
                <a:ext uri="{FF2B5EF4-FFF2-40B4-BE49-F238E27FC236}">
                  <a16:creationId xmlns:a16="http://schemas.microsoft.com/office/drawing/2014/main" id="{5BB4DA02-8699-C14C-DB45-3A74D84F60B1}"/>
                </a:ext>
              </a:extLst>
            </p:cNvPr>
            <p:cNvSpPr/>
            <p:nvPr/>
          </p:nvSpPr>
          <p:spPr>
            <a:xfrm>
              <a:off x="832243" y="1214559"/>
              <a:ext cx="451949" cy="451949"/>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32" name="Group 31">
            <a:extLst>
              <a:ext uri="{FF2B5EF4-FFF2-40B4-BE49-F238E27FC236}">
                <a16:creationId xmlns:a16="http://schemas.microsoft.com/office/drawing/2014/main" id="{1C93695D-A524-28AF-E7D3-80168C94A0F9}"/>
              </a:ext>
            </a:extLst>
          </p:cNvPr>
          <p:cNvGrpSpPr/>
          <p:nvPr/>
        </p:nvGrpSpPr>
        <p:grpSpPr>
          <a:xfrm>
            <a:off x="683568" y="1878362"/>
            <a:ext cx="4741872" cy="688209"/>
            <a:chOff x="683568" y="1860074"/>
            <a:chExt cx="4741872" cy="688209"/>
          </a:xfrm>
          <a:effectLst>
            <a:outerShdw blurRad="50800" dist="38100" dir="2700000" algn="tl" rotWithShape="0">
              <a:prstClr val="black">
                <a:alpha val="20000"/>
              </a:prstClr>
            </a:outerShdw>
          </a:effectLst>
        </p:grpSpPr>
        <p:sp>
          <p:nvSpPr>
            <p:cNvPr id="18" name="Round Diagonal Corner of Rectangle 17">
              <a:extLst>
                <a:ext uri="{FF2B5EF4-FFF2-40B4-BE49-F238E27FC236}">
                  <a16:creationId xmlns:a16="http://schemas.microsoft.com/office/drawing/2014/main" id="{35D5045E-5D60-5945-05BB-5DB69F5F9597}"/>
                </a:ext>
              </a:extLst>
            </p:cNvPr>
            <p:cNvSpPr/>
            <p:nvPr/>
          </p:nvSpPr>
          <p:spPr>
            <a:xfrm>
              <a:off x="683568" y="1860074"/>
              <a:ext cx="4741872" cy="688209"/>
            </a:xfrm>
            <a:prstGeom prst="round2DiagRect">
              <a:avLst>
                <a:gd name="adj1" fmla="val 18546"/>
                <a:gd name="adj2" fmla="val 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9" name="TextBox 18">
              <a:extLst>
                <a:ext uri="{FF2B5EF4-FFF2-40B4-BE49-F238E27FC236}">
                  <a16:creationId xmlns:a16="http://schemas.microsoft.com/office/drawing/2014/main" id="{5CF203C6-F77B-616D-0DB5-E640B955BF97}"/>
                </a:ext>
              </a:extLst>
            </p:cNvPr>
            <p:cNvSpPr txBox="1"/>
            <p:nvPr/>
          </p:nvSpPr>
          <p:spPr>
            <a:xfrm>
              <a:off x="1402896" y="1973345"/>
              <a:ext cx="4022544" cy="461665"/>
            </a:xfrm>
            <a:prstGeom prst="rect">
              <a:avLst/>
            </a:prstGeom>
            <a:noFill/>
          </p:spPr>
          <p:txBody>
            <a:bodyPr wrap="square" lIns="0" tIns="0" rIns="0" bIns="0" rtlCol="0">
              <a:spAutoFit/>
            </a:bodyPr>
            <a:lstStyle/>
            <a:p>
              <a:pPr lvl="0">
                <a:lnSpc>
                  <a:spcPts val="1820"/>
                </a:lnSpc>
              </a:pPr>
              <a:r>
                <a:rPr lang="en-US" sz="1600" dirty="0">
                  <a:solidFill>
                    <a:schemeClr val="bg1"/>
                  </a:solidFill>
                </a:rPr>
                <a:t>Improved information for referral sources and patients on the </a:t>
              </a:r>
              <a:r>
                <a:rPr lang="en-US" sz="1600" dirty="0" err="1">
                  <a:solidFill>
                    <a:schemeClr val="bg1"/>
                  </a:solidFill>
                </a:rPr>
                <a:t>categorisation</a:t>
              </a:r>
              <a:r>
                <a:rPr lang="en-US" sz="1600" dirty="0">
                  <a:solidFill>
                    <a:schemeClr val="bg1"/>
                  </a:solidFill>
                </a:rPr>
                <a:t> of the </a:t>
              </a:r>
              <a:r>
                <a:rPr lang="en-US" sz="1600" dirty="0" err="1">
                  <a:solidFill>
                    <a:schemeClr val="bg1"/>
                  </a:solidFill>
                </a:rPr>
                <a:t>centre</a:t>
              </a:r>
              <a:endParaRPr lang="en-US" sz="1600" dirty="0">
                <a:solidFill>
                  <a:schemeClr val="bg1"/>
                </a:solidFill>
              </a:endParaRPr>
            </a:p>
          </p:txBody>
        </p:sp>
        <p:sp>
          <p:nvSpPr>
            <p:cNvPr id="28" name="Rectangle 27" descr="Stethoscope">
              <a:extLst>
                <a:ext uri="{FF2B5EF4-FFF2-40B4-BE49-F238E27FC236}">
                  <a16:creationId xmlns:a16="http://schemas.microsoft.com/office/drawing/2014/main" id="{B1276BAA-0D07-C04B-C041-8EFC87C0B8CC}"/>
                </a:ext>
              </a:extLst>
            </p:cNvPr>
            <p:cNvSpPr/>
            <p:nvPr/>
          </p:nvSpPr>
          <p:spPr>
            <a:xfrm>
              <a:off x="834967" y="1979564"/>
              <a:ext cx="449225" cy="44922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33" name="Group 32">
            <a:extLst>
              <a:ext uri="{FF2B5EF4-FFF2-40B4-BE49-F238E27FC236}">
                <a16:creationId xmlns:a16="http://schemas.microsoft.com/office/drawing/2014/main" id="{B98B729B-F86A-1BFA-CCF7-DABB261B108F}"/>
              </a:ext>
            </a:extLst>
          </p:cNvPr>
          <p:cNvGrpSpPr/>
          <p:nvPr/>
        </p:nvGrpSpPr>
        <p:grpSpPr>
          <a:xfrm>
            <a:off x="683568" y="2679216"/>
            <a:ext cx="4741872" cy="688209"/>
            <a:chOff x="683568" y="2667024"/>
            <a:chExt cx="4741872" cy="688209"/>
          </a:xfrm>
          <a:effectLst>
            <a:outerShdw blurRad="50800" dist="38100" dir="2700000" algn="tl" rotWithShape="0">
              <a:prstClr val="black">
                <a:alpha val="20000"/>
              </a:prstClr>
            </a:outerShdw>
          </a:effectLst>
        </p:grpSpPr>
        <p:sp>
          <p:nvSpPr>
            <p:cNvPr id="20" name="Round Diagonal Corner of Rectangle 19">
              <a:extLst>
                <a:ext uri="{FF2B5EF4-FFF2-40B4-BE49-F238E27FC236}">
                  <a16:creationId xmlns:a16="http://schemas.microsoft.com/office/drawing/2014/main" id="{B8D2409A-CC3C-65FE-5629-4038138772CC}"/>
                </a:ext>
              </a:extLst>
            </p:cNvPr>
            <p:cNvSpPr/>
            <p:nvPr/>
          </p:nvSpPr>
          <p:spPr>
            <a:xfrm>
              <a:off x="683568" y="2667024"/>
              <a:ext cx="4741872" cy="688209"/>
            </a:xfrm>
            <a:prstGeom prst="round2DiagRect">
              <a:avLst>
                <a:gd name="adj1" fmla="val 18546"/>
                <a:gd name="adj2" fmla="val 0"/>
              </a:avLst>
            </a:prstGeom>
            <a:solidFill>
              <a:srgbClr val="EF41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25" name="TextBox 24">
              <a:extLst>
                <a:ext uri="{FF2B5EF4-FFF2-40B4-BE49-F238E27FC236}">
                  <a16:creationId xmlns:a16="http://schemas.microsoft.com/office/drawing/2014/main" id="{80004EE2-C871-78BA-41B2-358CCBFF9A9E}"/>
                </a:ext>
              </a:extLst>
            </p:cNvPr>
            <p:cNvSpPr txBox="1"/>
            <p:nvPr/>
          </p:nvSpPr>
          <p:spPr>
            <a:xfrm>
              <a:off x="1402896" y="2770705"/>
              <a:ext cx="3815280" cy="492443"/>
            </a:xfrm>
            <a:prstGeom prst="rect">
              <a:avLst/>
            </a:prstGeom>
            <a:noFill/>
          </p:spPr>
          <p:txBody>
            <a:bodyPr wrap="square" lIns="0" tIns="0" rIns="0" bIns="0" rtlCol="0">
              <a:spAutoFit/>
            </a:bodyPr>
            <a:lstStyle/>
            <a:p>
              <a:pPr lvl="0">
                <a:lnSpc>
                  <a:spcPts val="1920"/>
                </a:lnSpc>
              </a:pPr>
              <a:r>
                <a:rPr lang="en-US" sz="1600" dirty="0">
                  <a:solidFill>
                    <a:schemeClr val="bg1"/>
                  </a:solidFill>
                </a:rPr>
                <a:t>Access to a network of HFA Accredited </a:t>
              </a:r>
              <a:r>
                <a:rPr lang="en-US" sz="1600" dirty="0" err="1">
                  <a:solidFill>
                    <a:schemeClr val="bg1"/>
                  </a:solidFill>
                </a:rPr>
                <a:t>Centres</a:t>
              </a:r>
              <a:r>
                <a:rPr lang="en-US" sz="1600" dirty="0">
                  <a:solidFill>
                    <a:schemeClr val="bg1"/>
                  </a:solidFill>
                </a:rPr>
                <a:t> in Europe</a:t>
              </a:r>
            </a:p>
          </p:txBody>
        </p:sp>
        <p:sp>
          <p:nvSpPr>
            <p:cNvPr id="29" name="Rectangle 28" descr="Building">
              <a:extLst>
                <a:ext uri="{FF2B5EF4-FFF2-40B4-BE49-F238E27FC236}">
                  <a16:creationId xmlns:a16="http://schemas.microsoft.com/office/drawing/2014/main" id="{EA6E68F9-0299-3A17-C109-EFFAB084A32A}"/>
                </a:ext>
              </a:extLst>
            </p:cNvPr>
            <p:cNvSpPr/>
            <p:nvPr/>
          </p:nvSpPr>
          <p:spPr>
            <a:xfrm>
              <a:off x="816759" y="2769670"/>
              <a:ext cx="482916" cy="48291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34" name="Group 33">
            <a:extLst>
              <a:ext uri="{FF2B5EF4-FFF2-40B4-BE49-F238E27FC236}">
                <a16:creationId xmlns:a16="http://schemas.microsoft.com/office/drawing/2014/main" id="{53E4ABDC-0EEE-FAF3-E105-9071ED6A3180}"/>
              </a:ext>
            </a:extLst>
          </p:cNvPr>
          <p:cNvGrpSpPr/>
          <p:nvPr/>
        </p:nvGrpSpPr>
        <p:grpSpPr>
          <a:xfrm>
            <a:off x="683568" y="3476998"/>
            <a:ext cx="4741872" cy="925798"/>
            <a:chOff x="683568" y="3476998"/>
            <a:chExt cx="4741872" cy="925798"/>
          </a:xfrm>
          <a:effectLst>
            <a:outerShdw blurRad="50800" dist="38100" dir="2700000" algn="tl" rotWithShape="0">
              <a:prstClr val="black">
                <a:alpha val="20000"/>
              </a:prstClr>
            </a:outerShdw>
          </a:effectLst>
        </p:grpSpPr>
        <p:sp>
          <p:nvSpPr>
            <p:cNvPr id="22" name="Round Diagonal Corner of Rectangle 21">
              <a:extLst>
                <a:ext uri="{FF2B5EF4-FFF2-40B4-BE49-F238E27FC236}">
                  <a16:creationId xmlns:a16="http://schemas.microsoft.com/office/drawing/2014/main" id="{CCDF9017-2CA1-AC82-A8BA-A2CFC2CF202C}"/>
                </a:ext>
              </a:extLst>
            </p:cNvPr>
            <p:cNvSpPr/>
            <p:nvPr/>
          </p:nvSpPr>
          <p:spPr>
            <a:xfrm>
              <a:off x="683568" y="3476998"/>
              <a:ext cx="4741872" cy="925798"/>
            </a:xfrm>
            <a:prstGeom prst="round2DiagRect">
              <a:avLst>
                <a:gd name="adj1" fmla="val 18546"/>
                <a:gd name="adj2" fmla="val 0"/>
              </a:avLst>
            </a:prstGeom>
            <a:solidFill>
              <a:srgbClr val="45BB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6" name="TextBox 25">
              <a:extLst>
                <a:ext uri="{FF2B5EF4-FFF2-40B4-BE49-F238E27FC236}">
                  <a16:creationId xmlns:a16="http://schemas.microsoft.com/office/drawing/2014/main" id="{EE242B78-A5AF-A1B0-36A5-ECA76E626AE5}"/>
                </a:ext>
              </a:extLst>
            </p:cNvPr>
            <p:cNvSpPr txBox="1"/>
            <p:nvPr/>
          </p:nvSpPr>
          <p:spPr>
            <a:xfrm>
              <a:off x="1402896" y="3562391"/>
              <a:ext cx="4022544" cy="738664"/>
            </a:xfrm>
            <a:prstGeom prst="rect">
              <a:avLst/>
            </a:prstGeom>
            <a:noFill/>
          </p:spPr>
          <p:txBody>
            <a:bodyPr wrap="square" lIns="0" tIns="0" rIns="0" bIns="0" rtlCol="0">
              <a:spAutoFit/>
            </a:bodyPr>
            <a:lstStyle/>
            <a:p>
              <a:pPr lvl="0">
                <a:lnSpc>
                  <a:spcPts val="1920"/>
                </a:lnSpc>
              </a:pPr>
              <a:r>
                <a:rPr lang="en-US" sz="1600" b="1" dirty="0">
                  <a:solidFill>
                    <a:schemeClr val="bg1"/>
                  </a:solidFill>
                </a:rPr>
                <a:t>Feedback</a:t>
              </a:r>
              <a:r>
                <a:rPr lang="en-US" sz="1600" dirty="0">
                  <a:solidFill>
                    <a:schemeClr val="bg1"/>
                  </a:solidFill>
                </a:rPr>
                <a:t> to </a:t>
              </a:r>
              <a:r>
                <a:rPr lang="en-US" sz="1600" b="1" dirty="0">
                  <a:solidFill>
                    <a:schemeClr val="bg1"/>
                  </a:solidFill>
                </a:rPr>
                <a:t>identify gaps</a:t>
              </a:r>
              <a:r>
                <a:rPr lang="en-US" sz="1600" dirty="0">
                  <a:solidFill>
                    <a:schemeClr val="bg1"/>
                  </a:solidFill>
                </a:rPr>
                <a:t> in education and research, and </a:t>
              </a:r>
              <a:r>
                <a:rPr lang="en-US" sz="1600" b="1" dirty="0">
                  <a:solidFill>
                    <a:schemeClr val="bg1"/>
                  </a:solidFill>
                </a:rPr>
                <a:t>recommendations on how to bridge these gaps</a:t>
              </a:r>
              <a:endParaRPr lang="en-US" sz="1600" dirty="0">
                <a:solidFill>
                  <a:schemeClr val="bg1"/>
                </a:solidFill>
              </a:endParaRPr>
            </a:p>
          </p:txBody>
        </p:sp>
        <p:sp>
          <p:nvSpPr>
            <p:cNvPr id="30" name="Rectangle 29" descr="Classroom">
              <a:extLst>
                <a:ext uri="{FF2B5EF4-FFF2-40B4-BE49-F238E27FC236}">
                  <a16:creationId xmlns:a16="http://schemas.microsoft.com/office/drawing/2014/main" id="{227F04E3-6C73-D80B-739C-D3CE71078912}"/>
                </a:ext>
              </a:extLst>
            </p:cNvPr>
            <p:cNvSpPr/>
            <p:nvPr/>
          </p:nvSpPr>
          <p:spPr>
            <a:xfrm>
              <a:off x="816759" y="3605669"/>
              <a:ext cx="451949" cy="451949"/>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8410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0-#ppt_w/2"/>
                                          </p:val>
                                        </p:tav>
                                        <p:tav tm="100000">
                                          <p:val>
                                            <p:strVal val="#ppt_x"/>
                                          </p:val>
                                        </p:tav>
                                      </p:tavLst>
                                    </p:anim>
                                    <p:anim calcmode="lin" valueType="num">
                                      <p:cBhvr additive="base">
                                        <p:cTn id="17" dur="500" fill="hold"/>
                                        <p:tgtEl>
                                          <p:spTgt spid="31"/>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8"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0-#ppt_w/2"/>
                                          </p:val>
                                        </p:tav>
                                        <p:tav tm="100000">
                                          <p:val>
                                            <p:strVal val="#ppt_x"/>
                                          </p:val>
                                        </p:tav>
                                      </p:tavLst>
                                    </p:anim>
                                    <p:anim calcmode="lin" valueType="num">
                                      <p:cBhvr additive="base">
                                        <p:cTn id="27" dur="500" fill="hold"/>
                                        <p:tgtEl>
                                          <p:spTgt spid="33"/>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0-#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8EE647A-FAD9-59E0-139A-A78C73E2CB9D}"/>
              </a:ext>
            </a:extLst>
          </p:cNvPr>
          <p:cNvGrpSpPr/>
          <p:nvPr/>
        </p:nvGrpSpPr>
        <p:grpSpPr>
          <a:xfrm>
            <a:off x="6011925" y="908685"/>
            <a:ext cx="3132075" cy="2948940"/>
            <a:chOff x="6011925" y="908685"/>
            <a:chExt cx="3132075" cy="2948940"/>
          </a:xfrm>
        </p:grpSpPr>
        <p:sp>
          <p:nvSpPr>
            <p:cNvPr id="38" name="Rounded Rectangle 37">
              <a:extLst>
                <a:ext uri="{FF2B5EF4-FFF2-40B4-BE49-F238E27FC236}">
                  <a16:creationId xmlns:a16="http://schemas.microsoft.com/office/drawing/2014/main" id="{8F745732-7E6B-473A-A739-B1587470DF26}"/>
                </a:ext>
              </a:extLst>
            </p:cNvPr>
            <p:cNvSpPr/>
            <p:nvPr/>
          </p:nvSpPr>
          <p:spPr>
            <a:xfrm>
              <a:off x="6011930" y="908685"/>
              <a:ext cx="3132070" cy="2948940"/>
            </a:xfrm>
            <a:prstGeom prst="roundRect">
              <a:avLst>
                <a:gd name="adj" fmla="val 0"/>
              </a:avLst>
            </a:prstGeom>
            <a:solidFill>
              <a:srgbClr val="F9A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TextBox 12">
              <a:extLst>
                <a:ext uri="{FF2B5EF4-FFF2-40B4-BE49-F238E27FC236}">
                  <a16:creationId xmlns:a16="http://schemas.microsoft.com/office/drawing/2014/main" id="{13B6CF21-4BE2-2721-D812-51E316AD648F}"/>
                </a:ext>
              </a:extLst>
            </p:cNvPr>
            <p:cNvSpPr txBox="1"/>
            <p:nvPr/>
          </p:nvSpPr>
          <p:spPr>
            <a:xfrm>
              <a:off x="6011925" y="1116239"/>
              <a:ext cx="3132070" cy="246221"/>
            </a:xfrm>
            <a:prstGeom prst="rect">
              <a:avLst/>
            </a:prstGeom>
            <a:noFill/>
          </p:spPr>
          <p:txBody>
            <a:bodyPr wrap="square" lIns="0" tIns="0" rIns="0" bIns="0" rtlCol="0">
              <a:spAutoFit/>
            </a:bodyPr>
            <a:lstStyle/>
            <a:p>
              <a:pPr lvl="0" algn="ctr"/>
              <a:r>
                <a:rPr lang="en-GB" sz="1600" b="1" spc="50">
                  <a:solidFill>
                    <a:schemeClr val="bg1"/>
                  </a:solidFill>
                </a:rPr>
                <a:t>Advanced QCC</a:t>
              </a:r>
            </a:p>
          </p:txBody>
        </p:sp>
        <p:pic>
          <p:nvPicPr>
            <p:cNvPr id="25" name="Picture 24">
              <a:extLst>
                <a:ext uri="{FF2B5EF4-FFF2-40B4-BE49-F238E27FC236}">
                  <a16:creationId xmlns:a16="http://schemas.microsoft.com/office/drawing/2014/main" id="{363B7034-585F-E1A9-537D-F4BBCB05F6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27437" y="1651712"/>
              <a:ext cx="1901051" cy="1809619"/>
            </a:xfrm>
            <a:prstGeom prst="rect">
              <a:avLst/>
            </a:prstGeom>
          </p:spPr>
        </p:pic>
        <p:cxnSp>
          <p:nvCxnSpPr>
            <p:cNvPr id="50" name="Straight Connector 49">
              <a:extLst>
                <a:ext uri="{FF2B5EF4-FFF2-40B4-BE49-F238E27FC236}">
                  <a16:creationId xmlns:a16="http://schemas.microsoft.com/office/drawing/2014/main" id="{AE499A61-C044-3815-0CC9-BC9FEB2C0B55}"/>
                </a:ext>
              </a:extLst>
            </p:cNvPr>
            <p:cNvCxnSpPr/>
            <p:nvPr/>
          </p:nvCxnSpPr>
          <p:spPr>
            <a:xfrm>
              <a:off x="6815773" y="908685"/>
              <a:ext cx="0" cy="330664"/>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8299DDCD-83F8-01E7-79E1-4168AB32CB66}"/>
              </a:ext>
            </a:extLst>
          </p:cNvPr>
          <p:cNvGrpSpPr/>
          <p:nvPr/>
        </p:nvGrpSpPr>
        <p:grpSpPr>
          <a:xfrm>
            <a:off x="2987928" y="908685"/>
            <a:ext cx="3024002" cy="2948940"/>
            <a:chOff x="2987928" y="908685"/>
            <a:chExt cx="3024002" cy="2948940"/>
          </a:xfrm>
        </p:grpSpPr>
        <p:sp>
          <p:nvSpPr>
            <p:cNvPr id="37" name="Rounded Rectangle 36">
              <a:extLst>
                <a:ext uri="{FF2B5EF4-FFF2-40B4-BE49-F238E27FC236}">
                  <a16:creationId xmlns:a16="http://schemas.microsoft.com/office/drawing/2014/main" id="{7A3EEB85-FE30-7C36-722B-36A4CB08C469}"/>
                </a:ext>
              </a:extLst>
            </p:cNvPr>
            <p:cNvSpPr/>
            <p:nvPr/>
          </p:nvSpPr>
          <p:spPr>
            <a:xfrm>
              <a:off x="2987930" y="908685"/>
              <a:ext cx="3024000" cy="2948940"/>
            </a:xfrm>
            <a:prstGeom prst="roundRect">
              <a:avLst>
                <a:gd name="adj" fmla="val 0"/>
              </a:avLst>
            </a:prstGeom>
            <a:solidFill>
              <a:srgbClr val="FFBF08"/>
            </a:solidFill>
            <a:ln w="12700">
              <a:noFill/>
            </a:ln>
            <a:effectLst>
              <a:outerShdw blurRad="50800" dist="508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2" name="TextBox 11">
              <a:extLst>
                <a:ext uri="{FF2B5EF4-FFF2-40B4-BE49-F238E27FC236}">
                  <a16:creationId xmlns:a16="http://schemas.microsoft.com/office/drawing/2014/main" id="{87B2661E-77F8-DFCA-D18B-A12389294EC4}"/>
                </a:ext>
              </a:extLst>
            </p:cNvPr>
            <p:cNvSpPr txBox="1"/>
            <p:nvPr/>
          </p:nvSpPr>
          <p:spPr>
            <a:xfrm>
              <a:off x="2987928" y="1116239"/>
              <a:ext cx="3023999" cy="246221"/>
            </a:xfrm>
            <a:prstGeom prst="rect">
              <a:avLst/>
            </a:prstGeom>
            <a:noFill/>
          </p:spPr>
          <p:txBody>
            <a:bodyPr wrap="square" lIns="0" tIns="0" rIns="0" bIns="0" rtlCol="0">
              <a:spAutoFit/>
            </a:bodyPr>
            <a:lstStyle/>
            <a:p>
              <a:pPr lvl="0" algn="ctr"/>
              <a:r>
                <a:rPr lang="en-GB" sz="1600" b="1" spc="50">
                  <a:solidFill>
                    <a:schemeClr val="bg1"/>
                  </a:solidFill>
                </a:rPr>
                <a:t>Specialised QCC</a:t>
              </a:r>
            </a:p>
          </p:txBody>
        </p:sp>
        <p:pic>
          <p:nvPicPr>
            <p:cNvPr id="20" name="Picture 19">
              <a:extLst>
                <a:ext uri="{FF2B5EF4-FFF2-40B4-BE49-F238E27FC236}">
                  <a16:creationId xmlns:a16="http://schemas.microsoft.com/office/drawing/2014/main" id="{1D4CA441-D793-F843-04F4-E3E9EE0F31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15488" y="1630050"/>
              <a:ext cx="2490729" cy="1797657"/>
            </a:xfrm>
            <a:prstGeom prst="rect">
              <a:avLst/>
            </a:prstGeom>
          </p:spPr>
        </p:pic>
        <p:cxnSp>
          <p:nvCxnSpPr>
            <p:cNvPr id="49" name="Straight Connector 48">
              <a:extLst>
                <a:ext uri="{FF2B5EF4-FFF2-40B4-BE49-F238E27FC236}">
                  <a16:creationId xmlns:a16="http://schemas.microsoft.com/office/drawing/2014/main" id="{85692B57-548E-4875-8401-1A64171A8666}"/>
                </a:ext>
              </a:extLst>
            </p:cNvPr>
            <p:cNvCxnSpPr/>
            <p:nvPr/>
          </p:nvCxnSpPr>
          <p:spPr>
            <a:xfrm>
              <a:off x="3678238" y="908685"/>
              <a:ext cx="0" cy="330664"/>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39AD5326-C891-16DD-8760-8A88D2E5324F}"/>
              </a:ext>
            </a:extLst>
          </p:cNvPr>
          <p:cNvGrpSpPr/>
          <p:nvPr/>
        </p:nvGrpSpPr>
        <p:grpSpPr>
          <a:xfrm>
            <a:off x="-6264" y="4160480"/>
            <a:ext cx="9150264" cy="525899"/>
            <a:chOff x="-6264" y="4160480"/>
            <a:chExt cx="9150264" cy="525899"/>
          </a:xfrm>
        </p:grpSpPr>
        <p:cxnSp>
          <p:nvCxnSpPr>
            <p:cNvPr id="46" name="Straight Connector 45">
              <a:extLst>
                <a:ext uri="{FF2B5EF4-FFF2-40B4-BE49-F238E27FC236}">
                  <a16:creationId xmlns:a16="http://schemas.microsoft.com/office/drawing/2014/main" id="{648BBE96-DD5F-5EEB-BDB0-D850ECF1A367}"/>
                </a:ext>
              </a:extLst>
            </p:cNvPr>
            <p:cNvCxnSpPr>
              <a:cxnSpLocks/>
            </p:cNvCxnSpPr>
            <p:nvPr/>
          </p:nvCxnSpPr>
          <p:spPr>
            <a:xfrm flipH="1">
              <a:off x="7062439" y="4257635"/>
              <a:ext cx="2081561" cy="0"/>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02C7CE-3550-D856-CAA5-E6FAEF1C3F26}"/>
                </a:ext>
              </a:extLst>
            </p:cNvPr>
            <p:cNvSpPr txBox="1"/>
            <p:nvPr/>
          </p:nvSpPr>
          <p:spPr>
            <a:xfrm>
              <a:off x="-6264" y="4160480"/>
              <a:ext cx="9150264" cy="5258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t" anchorCtr="0">
              <a:noAutofit/>
            </a:bodyPr>
            <a:lstStyle/>
            <a:p>
              <a:pPr marL="0" lvl="1" algn="ctr" defTabSz="622300">
                <a:lnSpc>
                  <a:spcPct val="90000"/>
                </a:lnSpc>
                <a:spcBef>
                  <a:spcPct val="0"/>
                </a:spcBef>
                <a:spcAft>
                  <a:spcPts val="400"/>
                </a:spcAft>
              </a:pPr>
              <a:r>
                <a:rPr lang="en-GB" sz="1600" b="1" kern="1200" dirty="0">
                  <a:solidFill>
                    <a:srgbClr val="CB0102"/>
                  </a:solidFill>
                  <a:latin typeface="Calibri"/>
                  <a:cs typeface="Calibri"/>
                </a:rPr>
                <a:t>Criteria for pre-assessment of </a:t>
              </a:r>
              <a:r>
                <a:rPr lang="en-GB" sz="1600" b="1" dirty="0">
                  <a:solidFill>
                    <a:srgbClr val="CB0102"/>
                  </a:solidFill>
                  <a:latin typeface="Calibri"/>
                  <a:cs typeface="Calibri"/>
                </a:rPr>
                <a:t>Quality of Care Centres</a:t>
              </a:r>
            </a:p>
            <a:p>
              <a:pPr marL="0" lvl="1" algn="ctr" defTabSz="622300">
                <a:lnSpc>
                  <a:spcPct val="90000"/>
                </a:lnSpc>
                <a:spcBef>
                  <a:spcPct val="0"/>
                </a:spcBef>
                <a:spcAft>
                  <a:spcPts val="400"/>
                </a:spcAft>
              </a:pPr>
              <a:r>
                <a:rPr lang="en-GB" sz="1400" kern="1200" spc="50" dirty="0">
                  <a:solidFill>
                    <a:schemeClr val="tx1">
                      <a:lumMod val="50000"/>
                      <a:lumOff val="50000"/>
                    </a:schemeClr>
                  </a:solidFill>
                  <a:latin typeface="Calibri"/>
                  <a:cs typeface="Calibri"/>
                </a:rPr>
                <a:t>Target patients</a:t>
              </a:r>
              <a:r>
                <a:rPr lang="en-GB" sz="1400" spc="50" dirty="0">
                  <a:solidFill>
                    <a:schemeClr val="tx1">
                      <a:lumMod val="50000"/>
                      <a:lumOff val="50000"/>
                    </a:schemeClr>
                  </a:solidFill>
                  <a:latin typeface="Calibri"/>
                  <a:cs typeface="Calibri"/>
                </a:rPr>
                <a:t> </a:t>
              </a:r>
              <a:r>
                <a:rPr lang="en-GB" sz="1400" kern="1200" spc="50" dirty="0">
                  <a:solidFill>
                    <a:schemeClr val="tx1">
                      <a:lumMod val="50000"/>
                      <a:lumOff val="50000"/>
                    </a:schemeClr>
                  </a:solidFill>
                  <a:latin typeface="Calibri"/>
                  <a:cs typeface="Calibri"/>
                </a:rPr>
                <a:t> </a:t>
              </a:r>
              <a:r>
                <a:rPr lang="en-GB" sz="1400" kern="1200" spc="50" dirty="0">
                  <a:solidFill>
                    <a:srgbClr val="CB0102"/>
                  </a:solidFill>
                  <a:latin typeface="Calibri"/>
                  <a:cs typeface="Calibri"/>
                </a:rPr>
                <a:t>•</a:t>
              </a:r>
              <a:r>
                <a:rPr lang="en-GB" sz="1400" spc="50" dirty="0">
                  <a:solidFill>
                    <a:schemeClr val="tx1">
                      <a:lumMod val="50000"/>
                      <a:lumOff val="50000"/>
                    </a:schemeClr>
                  </a:solidFill>
                  <a:latin typeface="Calibri"/>
                  <a:cs typeface="Calibri"/>
                </a:rPr>
                <a:t>  </a:t>
              </a:r>
              <a:r>
                <a:rPr lang="en-US" sz="1400" kern="1200" spc="50" dirty="0">
                  <a:solidFill>
                    <a:schemeClr val="tx1">
                      <a:lumMod val="50000"/>
                      <a:lumOff val="50000"/>
                    </a:schemeClr>
                  </a:solidFill>
                  <a:latin typeface="Calibri"/>
                  <a:cs typeface="Calibri"/>
                </a:rPr>
                <a:t>Setting</a:t>
              </a:r>
              <a:r>
                <a:rPr lang="en-US" sz="1400" spc="50" dirty="0">
                  <a:solidFill>
                    <a:schemeClr val="tx1">
                      <a:lumMod val="50000"/>
                      <a:lumOff val="50000"/>
                    </a:schemeClr>
                  </a:solidFill>
                  <a:latin typeface="Calibri"/>
                  <a:cs typeface="Calibri"/>
                </a:rPr>
                <a:t> </a:t>
              </a:r>
              <a:r>
                <a:rPr lang="en-US" sz="1400" kern="1200" spc="50" dirty="0">
                  <a:solidFill>
                    <a:schemeClr val="tx1">
                      <a:lumMod val="50000"/>
                      <a:lumOff val="50000"/>
                    </a:schemeClr>
                  </a:solidFill>
                  <a:latin typeface="Calibri"/>
                  <a:cs typeface="Calibri"/>
                </a:rPr>
                <a:t> </a:t>
              </a:r>
              <a:r>
                <a:rPr lang="en-GB" sz="1400" kern="1200" spc="50" dirty="0">
                  <a:solidFill>
                    <a:srgbClr val="CB0102"/>
                  </a:solidFill>
                  <a:latin typeface="Calibri"/>
                  <a:cs typeface="Calibri"/>
                </a:rPr>
                <a:t>•</a:t>
              </a:r>
              <a:r>
                <a:rPr lang="en-GB" sz="1400" spc="50" dirty="0">
                  <a:solidFill>
                    <a:schemeClr val="tx1">
                      <a:lumMod val="50000"/>
                      <a:lumOff val="50000"/>
                    </a:schemeClr>
                  </a:solidFill>
                  <a:latin typeface="Calibri"/>
                  <a:cs typeface="Calibri"/>
                </a:rPr>
                <a:t>  </a:t>
              </a:r>
              <a:r>
                <a:rPr lang="en-GB" sz="1400" kern="1200" spc="50" dirty="0">
                  <a:solidFill>
                    <a:schemeClr val="tx1">
                      <a:lumMod val="50000"/>
                      <a:lumOff val="50000"/>
                    </a:schemeClr>
                  </a:solidFill>
                  <a:latin typeface="Calibri"/>
                  <a:cs typeface="Calibri"/>
                </a:rPr>
                <a:t>Accessibility</a:t>
              </a:r>
              <a:r>
                <a:rPr lang="en-GB" sz="1400" spc="50" dirty="0">
                  <a:solidFill>
                    <a:schemeClr val="tx1">
                      <a:lumMod val="50000"/>
                      <a:lumOff val="50000"/>
                    </a:schemeClr>
                  </a:solidFill>
                  <a:latin typeface="Calibri"/>
                  <a:cs typeface="Calibri"/>
                </a:rPr>
                <a:t> </a:t>
              </a:r>
              <a:r>
                <a:rPr lang="en-GB" sz="1400" kern="1200" spc="50" dirty="0">
                  <a:solidFill>
                    <a:schemeClr val="tx1">
                      <a:lumMod val="50000"/>
                      <a:lumOff val="50000"/>
                    </a:schemeClr>
                  </a:solidFill>
                  <a:latin typeface="Calibri"/>
                  <a:cs typeface="Calibri"/>
                </a:rPr>
                <a:t> </a:t>
              </a:r>
              <a:r>
                <a:rPr lang="en-GB" sz="1400" kern="1200" spc="50" dirty="0">
                  <a:solidFill>
                    <a:srgbClr val="CB0102"/>
                  </a:solidFill>
                  <a:latin typeface="Calibri"/>
                  <a:cs typeface="Calibri"/>
                </a:rPr>
                <a:t>•</a:t>
              </a:r>
              <a:r>
                <a:rPr lang="en-GB" sz="1400" spc="50" dirty="0">
                  <a:solidFill>
                    <a:schemeClr val="tx1">
                      <a:lumMod val="50000"/>
                      <a:lumOff val="50000"/>
                    </a:schemeClr>
                  </a:solidFill>
                  <a:latin typeface="Calibri"/>
                  <a:cs typeface="Calibri"/>
                </a:rPr>
                <a:t>  </a:t>
              </a:r>
              <a:r>
                <a:rPr lang="en-US" sz="1400" kern="1200" spc="50" dirty="0">
                  <a:solidFill>
                    <a:schemeClr val="tx1">
                      <a:lumMod val="50000"/>
                      <a:lumOff val="50000"/>
                    </a:schemeClr>
                  </a:solidFill>
                  <a:latin typeface="Calibri"/>
                  <a:cs typeface="Calibri"/>
                </a:rPr>
                <a:t>Service portfolio/Equipment</a:t>
              </a:r>
              <a:r>
                <a:rPr lang="en-US" sz="1400" spc="50" dirty="0">
                  <a:solidFill>
                    <a:schemeClr val="tx1">
                      <a:lumMod val="50000"/>
                      <a:lumOff val="50000"/>
                    </a:schemeClr>
                  </a:solidFill>
                  <a:latin typeface="Calibri"/>
                  <a:cs typeface="Calibri"/>
                </a:rPr>
                <a:t> </a:t>
              </a:r>
              <a:r>
                <a:rPr lang="en-US" sz="1400" kern="1200" spc="50" dirty="0">
                  <a:solidFill>
                    <a:schemeClr val="tx1">
                      <a:lumMod val="50000"/>
                      <a:lumOff val="50000"/>
                    </a:schemeClr>
                  </a:solidFill>
                  <a:latin typeface="Calibri"/>
                  <a:cs typeface="Calibri"/>
                </a:rPr>
                <a:t> </a:t>
              </a:r>
              <a:r>
                <a:rPr lang="en-GB" sz="1400" kern="1200" spc="50" dirty="0">
                  <a:solidFill>
                    <a:srgbClr val="CB0102"/>
                  </a:solidFill>
                  <a:latin typeface="Calibri"/>
                  <a:cs typeface="Calibri"/>
                </a:rPr>
                <a:t>•</a:t>
              </a:r>
              <a:r>
                <a:rPr lang="en-US" sz="1400" spc="50" dirty="0">
                  <a:solidFill>
                    <a:schemeClr val="tx1">
                      <a:lumMod val="50000"/>
                      <a:lumOff val="50000"/>
                    </a:schemeClr>
                  </a:solidFill>
                  <a:latin typeface="Calibri"/>
                  <a:cs typeface="Calibri"/>
                </a:rPr>
                <a:t> </a:t>
              </a:r>
              <a:r>
                <a:rPr lang="en-US" sz="1400" kern="1200" spc="50" dirty="0">
                  <a:solidFill>
                    <a:schemeClr val="tx1">
                      <a:lumMod val="50000"/>
                      <a:lumOff val="50000"/>
                    </a:schemeClr>
                  </a:solidFill>
                  <a:latin typeface="Calibri"/>
                  <a:cs typeface="Calibri"/>
                </a:rPr>
                <a:t> Human </a:t>
              </a:r>
              <a:r>
                <a:rPr lang="en-GB" sz="1400" spc="50" dirty="0">
                  <a:solidFill>
                    <a:schemeClr val="tx1">
                      <a:lumMod val="50000"/>
                      <a:lumOff val="50000"/>
                    </a:schemeClr>
                  </a:solidFill>
                  <a:latin typeface="Calibri"/>
                  <a:cs typeface="Calibri"/>
                </a:rPr>
                <a:t>Resources</a:t>
              </a:r>
              <a:endParaRPr lang="en-GB" sz="1400" kern="1200" spc="50" dirty="0">
                <a:solidFill>
                  <a:schemeClr val="tx1">
                    <a:lumMod val="50000"/>
                    <a:lumOff val="50000"/>
                  </a:schemeClr>
                </a:solidFill>
                <a:latin typeface="Calibri"/>
                <a:cs typeface="Calibri"/>
              </a:endParaRPr>
            </a:p>
          </p:txBody>
        </p:sp>
        <p:cxnSp>
          <p:nvCxnSpPr>
            <p:cNvPr id="45" name="Straight Connector 44">
              <a:extLst>
                <a:ext uri="{FF2B5EF4-FFF2-40B4-BE49-F238E27FC236}">
                  <a16:creationId xmlns:a16="http://schemas.microsoft.com/office/drawing/2014/main" id="{C0534BB8-3B1C-423B-B690-0DA7A495DCB3}"/>
                </a:ext>
              </a:extLst>
            </p:cNvPr>
            <p:cNvCxnSpPr>
              <a:cxnSpLocks/>
            </p:cNvCxnSpPr>
            <p:nvPr/>
          </p:nvCxnSpPr>
          <p:spPr>
            <a:xfrm>
              <a:off x="0" y="4257635"/>
              <a:ext cx="2126166" cy="0"/>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312930F0-A32F-B3DF-FB6F-7A651946FB1B}"/>
              </a:ext>
            </a:extLst>
          </p:cNvPr>
          <p:cNvGrpSpPr/>
          <p:nvPr/>
        </p:nvGrpSpPr>
        <p:grpSpPr>
          <a:xfrm>
            <a:off x="-6270" y="908685"/>
            <a:ext cx="2994199" cy="2948940"/>
            <a:chOff x="-6270" y="908685"/>
            <a:chExt cx="2994199" cy="2948940"/>
          </a:xfrm>
        </p:grpSpPr>
        <p:sp>
          <p:nvSpPr>
            <p:cNvPr id="27" name="Rounded Rectangle 26">
              <a:extLst>
                <a:ext uri="{FF2B5EF4-FFF2-40B4-BE49-F238E27FC236}">
                  <a16:creationId xmlns:a16="http://schemas.microsoft.com/office/drawing/2014/main" id="{E1DC7456-BA67-3157-4434-4D09F2894290}"/>
                </a:ext>
              </a:extLst>
            </p:cNvPr>
            <p:cNvSpPr/>
            <p:nvPr/>
          </p:nvSpPr>
          <p:spPr>
            <a:xfrm>
              <a:off x="0" y="908685"/>
              <a:ext cx="2987929" cy="2948940"/>
            </a:xfrm>
            <a:prstGeom prst="roundRect">
              <a:avLst>
                <a:gd name="adj" fmla="val 0"/>
              </a:avLst>
            </a:prstGeom>
            <a:solidFill>
              <a:srgbClr val="FFC804"/>
            </a:solidFill>
            <a:ln w="12700">
              <a:noFill/>
            </a:ln>
            <a:effectLst>
              <a:outerShdw blurRad="50800" dist="508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8" name="Picture 17">
              <a:extLst>
                <a:ext uri="{FF2B5EF4-FFF2-40B4-BE49-F238E27FC236}">
                  <a16:creationId xmlns:a16="http://schemas.microsoft.com/office/drawing/2014/main" id="{46107D3C-6110-389C-3C65-0A2BA4679F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2140" y="1660615"/>
              <a:ext cx="2097374" cy="1707164"/>
            </a:xfrm>
            <a:prstGeom prst="rect">
              <a:avLst/>
            </a:prstGeom>
          </p:spPr>
        </p:pic>
        <p:sp>
          <p:nvSpPr>
            <p:cNvPr id="9" name="TextBox 8">
              <a:extLst>
                <a:ext uri="{FF2B5EF4-FFF2-40B4-BE49-F238E27FC236}">
                  <a16:creationId xmlns:a16="http://schemas.microsoft.com/office/drawing/2014/main" id="{384CD802-26E6-3D5B-7CE4-B6FE6AB5995E}"/>
                </a:ext>
              </a:extLst>
            </p:cNvPr>
            <p:cNvSpPr txBox="1"/>
            <p:nvPr/>
          </p:nvSpPr>
          <p:spPr>
            <a:xfrm>
              <a:off x="-6270" y="1116239"/>
              <a:ext cx="2994195" cy="246221"/>
            </a:xfrm>
            <a:prstGeom prst="rect">
              <a:avLst/>
            </a:prstGeom>
            <a:noFill/>
          </p:spPr>
          <p:txBody>
            <a:bodyPr wrap="square" lIns="0" tIns="0" rIns="0" bIns="0" rtlCol="0">
              <a:spAutoFit/>
            </a:bodyPr>
            <a:lstStyle/>
            <a:p>
              <a:pPr algn="ctr"/>
              <a:r>
                <a:rPr lang="en-GB" sz="1600" b="1" spc="50" dirty="0">
                  <a:solidFill>
                    <a:schemeClr val="bg1"/>
                  </a:solidFill>
                </a:rPr>
                <a:t>Community QCC</a:t>
              </a:r>
            </a:p>
          </p:txBody>
        </p:sp>
        <p:cxnSp>
          <p:nvCxnSpPr>
            <p:cNvPr id="48" name="Straight Connector 47">
              <a:extLst>
                <a:ext uri="{FF2B5EF4-FFF2-40B4-BE49-F238E27FC236}">
                  <a16:creationId xmlns:a16="http://schemas.microsoft.com/office/drawing/2014/main" id="{858B084B-A248-01D1-7EE6-9674AD5846DC}"/>
                </a:ext>
              </a:extLst>
            </p:cNvPr>
            <p:cNvCxnSpPr/>
            <p:nvPr/>
          </p:nvCxnSpPr>
          <p:spPr>
            <a:xfrm>
              <a:off x="649288" y="908685"/>
              <a:ext cx="0" cy="330664"/>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sp>
        <p:nvSpPr>
          <p:cNvPr id="2" name="Text Placeholder 1">
            <a:extLst>
              <a:ext uri="{FF2B5EF4-FFF2-40B4-BE49-F238E27FC236}">
                <a16:creationId xmlns:a16="http://schemas.microsoft.com/office/drawing/2014/main" id="{FB707166-9C1C-26B2-B3D2-4B0C7D9F7855}"/>
              </a:ext>
            </a:extLst>
          </p:cNvPr>
          <p:cNvSpPr txBox="1">
            <a:spLocks/>
          </p:cNvSpPr>
          <p:nvPr/>
        </p:nvSpPr>
        <p:spPr>
          <a:xfrm>
            <a:off x="649288" y="360363"/>
            <a:ext cx="704386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4"/>
            <a:r>
              <a:rPr lang="sr-Latn-RS" sz="2700" b="1" dirty="0" err="1">
                <a:solidFill>
                  <a:schemeClr val="bg1"/>
                </a:solidFill>
                <a:latin typeface="Calibri"/>
                <a:ea typeface="Calibri"/>
                <a:cs typeface="Calibri"/>
              </a:rPr>
              <a:t>Three</a:t>
            </a:r>
            <a:r>
              <a:rPr lang="sr-Latn-RS" sz="2700" b="1" dirty="0">
                <a:solidFill>
                  <a:schemeClr val="bg1"/>
                </a:solidFill>
                <a:latin typeface="Calibri"/>
                <a:ea typeface="Calibri"/>
                <a:cs typeface="Calibri"/>
              </a:rPr>
              <a:t> </a:t>
            </a:r>
            <a:r>
              <a:rPr lang="sr-Latn-RS" sz="2700" b="1" dirty="0" err="1">
                <a:solidFill>
                  <a:schemeClr val="bg1"/>
                </a:solidFill>
                <a:latin typeface="Calibri"/>
                <a:ea typeface="Calibri"/>
                <a:cs typeface="Calibri"/>
              </a:rPr>
              <a:t>categories</a:t>
            </a:r>
            <a:r>
              <a:rPr lang="sr-Latn-RS" sz="2700" b="1" dirty="0">
                <a:solidFill>
                  <a:schemeClr val="bg1"/>
                </a:solidFill>
                <a:latin typeface="Calibri"/>
                <a:ea typeface="Calibri"/>
                <a:cs typeface="Calibri"/>
              </a:rPr>
              <a:t> </a:t>
            </a:r>
            <a:r>
              <a:rPr lang="sr-Latn-RS" sz="2700" dirty="0" err="1">
                <a:solidFill>
                  <a:schemeClr val="bg1"/>
                </a:solidFill>
                <a:latin typeface="Calibri"/>
                <a:ea typeface="Calibri"/>
                <a:cs typeface="Calibri"/>
              </a:rPr>
              <a:t>of</a:t>
            </a:r>
            <a:r>
              <a:rPr lang="sr-Latn-RS" sz="2700" dirty="0">
                <a:solidFill>
                  <a:schemeClr val="bg1"/>
                </a:solidFill>
                <a:latin typeface="Calibri"/>
                <a:ea typeface="Calibri"/>
                <a:cs typeface="Calibri"/>
              </a:rPr>
              <a:t> HFA </a:t>
            </a:r>
            <a:r>
              <a:rPr lang="sr-Latn-RS" sz="2700" dirty="0" err="1">
                <a:solidFill>
                  <a:schemeClr val="bg1"/>
                </a:solidFill>
                <a:latin typeface="Calibri"/>
                <a:ea typeface="Calibri"/>
                <a:cs typeface="Calibri"/>
              </a:rPr>
              <a:t>Quality</a:t>
            </a:r>
            <a:r>
              <a:rPr lang="sr-Latn-RS" sz="2700" dirty="0">
                <a:solidFill>
                  <a:schemeClr val="bg1"/>
                </a:solidFill>
                <a:latin typeface="Calibri"/>
                <a:ea typeface="Calibri"/>
                <a:cs typeface="Calibri"/>
              </a:rPr>
              <a:t> </a:t>
            </a:r>
            <a:r>
              <a:rPr lang="sr-Latn-RS" sz="2700" dirty="0" err="1">
                <a:solidFill>
                  <a:schemeClr val="bg1"/>
                </a:solidFill>
                <a:latin typeface="Calibri"/>
                <a:ea typeface="Calibri"/>
                <a:cs typeface="Calibri"/>
              </a:rPr>
              <a:t>of</a:t>
            </a:r>
            <a:r>
              <a:rPr lang="sr-Latn-RS" sz="2700" dirty="0">
                <a:solidFill>
                  <a:schemeClr val="bg1"/>
                </a:solidFill>
                <a:latin typeface="Calibri"/>
                <a:ea typeface="Calibri"/>
                <a:cs typeface="Calibri"/>
              </a:rPr>
              <a:t> Care </a:t>
            </a:r>
            <a:r>
              <a:rPr lang="sr-Latn-RS" sz="2700" dirty="0" err="1">
                <a:solidFill>
                  <a:schemeClr val="bg1"/>
                </a:solidFill>
                <a:latin typeface="Calibri"/>
                <a:ea typeface="Calibri"/>
                <a:cs typeface="Calibri"/>
              </a:rPr>
              <a:t>Centres</a:t>
            </a:r>
            <a:endParaRPr lang="en-US" sz="2700" dirty="0">
              <a:solidFill>
                <a:schemeClr val="bg1"/>
              </a:solidFill>
              <a:latin typeface="Calibri"/>
              <a:ea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733C143-6228-0010-C108-50734EC5598A}"/>
              </a:ext>
            </a:extLst>
          </p:cNvPr>
          <p:cNvSpPr/>
          <p:nvPr/>
        </p:nvSpPr>
        <p:spPr>
          <a:xfrm>
            <a:off x="4791457" y="902207"/>
            <a:ext cx="4352544" cy="4241293"/>
          </a:xfrm>
          <a:prstGeom prst="roundRect">
            <a:avLst>
              <a:gd name="adj" fmla="val 0"/>
            </a:avLst>
          </a:prstGeom>
          <a:solidFill>
            <a:srgbClr val="FFC80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Content Placeholder 2">
            <a:extLst>
              <a:ext uri="{FF2B5EF4-FFF2-40B4-BE49-F238E27FC236}">
                <a16:creationId xmlns:a16="http://schemas.microsoft.com/office/drawing/2014/main" id="{4639FF0F-9066-C46F-E254-C9A8E03C35BF}"/>
              </a:ext>
            </a:extLst>
          </p:cNvPr>
          <p:cNvSpPr>
            <a:spLocks noGrp="1"/>
          </p:cNvSpPr>
          <p:nvPr>
            <p:ph type="subTitle" idx="1"/>
          </p:nvPr>
        </p:nvSpPr>
        <p:spPr>
          <a:xfrm>
            <a:off x="649288" y="1291207"/>
            <a:ext cx="3435032" cy="1098425"/>
          </a:xfrm>
        </p:spPr>
        <p:txBody>
          <a:bodyPr lIns="0" tIns="0" rIns="0" bIns="0" anchor="t">
            <a:noAutofit/>
          </a:bodyPr>
          <a:lstStyle/>
          <a:p>
            <a:pPr marL="0" indent="0" algn="l">
              <a:lnSpc>
                <a:spcPts val="2220"/>
              </a:lnSpc>
              <a:spcBef>
                <a:spcPts val="0"/>
              </a:spcBef>
              <a:buNone/>
            </a:pPr>
            <a:r>
              <a:rPr lang="en-GB" sz="1800" kern="100" dirty="0">
                <a:solidFill>
                  <a:schemeClr val="tx1">
                    <a:lumMod val="65000"/>
                    <a:lumOff val="35000"/>
                  </a:schemeClr>
                </a:solidFill>
                <a:latin typeface="Calibri"/>
                <a:ea typeface="Calibri"/>
                <a:cs typeface="Calibri"/>
              </a:rPr>
              <a:t>Includes primary care institutions, resident cardiologists, and local (community-based) hospitals and rehabilitation centres.</a:t>
            </a:r>
            <a:endParaRPr lang="en-US" sz="1800" dirty="0">
              <a:solidFill>
                <a:schemeClr val="tx1">
                  <a:lumMod val="65000"/>
                  <a:lumOff val="35000"/>
                </a:schemeClr>
              </a:solidFill>
              <a:latin typeface="Calibri"/>
              <a:ea typeface="Calibri"/>
              <a:cs typeface="Calibri"/>
            </a:endParaRPr>
          </a:p>
        </p:txBody>
      </p:sp>
      <p:sp>
        <p:nvSpPr>
          <p:cNvPr id="10" name="Text Placeholder 1">
            <a:extLst>
              <a:ext uri="{FF2B5EF4-FFF2-40B4-BE49-F238E27FC236}">
                <a16:creationId xmlns:a16="http://schemas.microsoft.com/office/drawing/2014/main" id="{DCE338A8-26D1-3302-D33D-704C07DA185A}"/>
              </a:ext>
            </a:extLst>
          </p:cNvPr>
          <p:cNvSpPr txBox="1">
            <a:spLocks/>
          </p:cNvSpPr>
          <p:nvPr/>
        </p:nvSpPr>
        <p:spPr>
          <a:xfrm>
            <a:off x="649288" y="360363"/>
            <a:ext cx="704386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b="1" spc="50" dirty="0">
                <a:solidFill>
                  <a:schemeClr val="bg1"/>
                </a:solidFill>
                <a:latin typeface="+mn-lt"/>
              </a:rPr>
              <a:t>Community QCC</a:t>
            </a:r>
          </a:p>
        </p:txBody>
      </p:sp>
      <p:pic>
        <p:nvPicPr>
          <p:cNvPr id="12" name="Picture 11">
            <a:extLst>
              <a:ext uri="{FF2B5EF4-FFF2-40B4-BE49-F238E27FC236}">
                <a16:creationId xmlns:a16="http://schemas.microsoft.com/office/drawing/2014/main" id="{B150F65A-D558-F313-F0E2-4356657822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grpSp>
        <p:nvGrpSpPr>
          <p:cNvPr id="21" name="Group 20">
            <a:extLst>
              <a:ext uri="{FF2B5EF4-FFF2-40B4-BE49-F238E27FC236}">
                <a16:creationId xmlns:a16="http://schemas.microsoft.com/office/drawing/2014/main" id="{4A254310-4C51-3DC3-C1C8-DB37AA561872}"/>
              </a:ext>
            </a:extLst>
          </p:cNvPr>
          <p:cNvGrpSpPr/>
          <p:nvPr/>
        </p:nvGrpSpPr>
        <p:grpSpPr>
          <a:xfrm>
            <a:off x="631001" y="2651760"/>
            <a:ext cx="3435032" cy="1687069"/>
            <a:chOff x="631001" y="2651760"/>
            <a:chExt cx="3435032" cy="1687069"/>
          </a:xfrm>
        </p:grpSpPr>
        <p:sp>
          <p:nvSpPr>
            <p:cNvPr id="13" name="Content Placeholder 2">
              <a:extLst>
                <a:ext uri="{FF2B5EF4-FFF2-40B4-BE49-F238E27FC236}">
                  <a16:creationId xmlns:a16="http://schemas.microsoft.com/office/drawing/2014/main" id="{AC29D09E-4ED7-17D9-48CE-68AB6DDACDDC}"/>
                </a:ext>
              </a:extLst>
            </p:cNvPr>
            <p:cNvSpPr txBox="1">
              <a:spLocks/>
            </p:cNvSpPr>
            <p:nvPr/>
          </p:nvSpPr>
          <p:spPr>
            <a:xfrm>
              <a:off x="631001" y="2852927"/>
              <a:ext cx="3435032" cy="1420369"/>
            </a:xfrm>
            <a:prstGeom prst="rect">
              <a:avLst/>
            </a:prstGeom>
          </p:spPr>
          <p:txBody>
            <a:bodyPr lIns="0" tIns="0" rIns="0" bIns="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2020"/>
                </a:lnSpc>
                <a:spcBef>
                  <a:spcPts val="0"/>
                </a:spcBef>
              </a:pPr>
              <a:r>
                <a:rPr lang="en-GB" sz="1600" i="1" kern="100" dirty="0">
                  <a:solidFill>
                    <a:srgbClr val="C00000"/>
                  </a:solidFill>
                  <a:latin typeface="Calibri"/>
                  <a:ea typeface="Calibri"/>
                  <a:cs typeface="Calibri"/>
                </a:rPr>
                <a:t>Their role is to provide initial assessment and treatment of patients presenting with heart failure in the community setting and to ensure the optimisation </a:t>
              </a:r>
              <a:br>
                <a:rPr lang="en-GB" sz="1600" i="1" kern="100" dirty="0">
                  <a:solidFill>
                    <a:srgbClr val="C00000"/>
                  </a:solidFill>
                  <a:latin typeface="Calibri"/>
                  <a:ea typeface="Calibri"/>
                  <a:cs typeface="Calibri"/>
                </a:rPr>
              </a:br>
              <a:r>
                <a:rPr lang="en-GB" sz="1600" i="1" kern="100" dirty="0">
                  <a:solidFill>
                    <a:srgbClr val="C00000"/>
                  </a:solidFill>
                  <a:latin typeface="Calibri"/>
                  <a:ea typeface="Calibri"/>
                  <a:cs typeface="Calibri"/>
                </a:rPr>
                <a:t>of therapy in chronic heart failure.</a:t>
              </a:r>
              <a:endParaRPr lang="en-US" sz="1600" i="1" dirty="0">
                <a:solidFill>
                  <a:srgbClr val="C00000"/>
                </a:solidFill>
                <a:latin typeface="Calibri"/>
                <a:ea typeface="Calibri"/>
                <a:cs typeface="Calibri"/>
              </a:endParaRPr>
            </a:p>
          </p:txBody>
        </p:sp>
        <p:sp>
          <p:nvSpPr>
            <p:cNvPr id="17" name="Rectangle 16">
              <a:extLst>
                <a:ext uri="{FF2B5EF4-FFF2-40B4-BE49-F238E27FC236}">
                  <a16:creationId xmlns:a16="http://schemas.microsoft.com/office/drawing/2014/main" id="{D9CC8FDD-1B63-8E03-5908-BD432B2DBD3B}"/>
                </a:ext>
              </a:extLst>
            </p:cNvPr>
            <p:cNvSpPr/>
            <p:nvPr/>
          </p:nvSpPr>
          <p:spPr>
            <a:xfrm>
              <a:off x="649288" y="2651760"/>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9" name="Rectangle 18">
              <a:extLst>
                <a:ext uri="{FF2B5EF4-FFF2-40B4-BE49-F238E27FC236}">
                  <a16:creationId xmlns:a16="http://schemas.microsoft.com/office/drawing/2014/main" id="{E9463CBD-E688-D103-65A5-7D954FDA59B4}"/>
                </a:ext>
              </a:extLst>
            </p:cNvPr>
            <p:cNvSpPr/>
            <p:nvPr/>
          </p:nvSpPr>
          <p:spPr>
            <a:xfrm>
              <a:off x="649288" y="4273296"/>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pic>
        <p:nvPicPr>
          <p:cNvPr id="20" name="Picture 19">
            <a:extLst>
              <a:ext uri="{FF2B5EF4-FFF2-40B4-BE49-F238E27FC236}">
                <a16:creationId xmlns:a16="http://schemas.microsoft.com/office/drawing/2014/main" id="{A17E267E-61F3-A690-DAFB-8C0C5A9D17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55920" y="1620495"/>
            <a:ext cx="3215244" cy="2617059"/>
          </a:xfrm>
          <a:prstGeom prst="rect">
            <a:avLst/>
          </a:prstGeom>
        </p:spPr>
      </p:pic>
    </p:spTree>
    <p:extLst>
      <p:ext uri="{BB962C8B-B14F-4D97-AF65-F5344CB8AC3E}">
        <p14:creationId xmlns:p14="http://schemas.microsoft.com/office/powerpoint/2010/main" val="120042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172835DB-F721-C01E-ABA5-63880B36C5DE}"/>
              </a:ext>
            </a:extLst>
          </p:cNvPr>
          <p:cNvSpPr/>
          <p:nvPr/>
        </p:nvSpPr>
        <p:spPr>
          <a:xfrm>
            <a:off x="4791457" y="902207"/>
            <a:ext cx="4352544" cy="4241293"/>
          </a:xfrm>
          <a:prstGeom prst="roundRect">
            <a:avLst>
              <a:gd name="adj" fmla="val 0"/>
            </a:avLst>
          </a:prstGeom>
          <a:solidFill>
            <a:srgbClr val="FFBF08"/>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1" name="Content Placeholder 2">
            <a:extLst>
              <a:ext uri="{FF2B5EF4-FFF2-40B4-BE49-F238E27FC236}">
                <a16:creationId xmlns:a16="http://schemas.microsoft.com/office/drawing/2014/main" id="{52590C5F-55CE-A362-5039-CDED8C43F359}"/>
              </a:ext>
            </a:extLst>
          </p:cNvPr>
          <p:cNvSpPr>
            <a:spLocks noGrp="1"/>
          </p:cNvSpPr>
          <p:nvPr>
            <p:ph type="subTitle" idx="1"/>
          </p:nvPr>
        </p:nvSpPr>
        <p:spPr>
          <a:xfrm>
            <a:off x="649288" y="1332101"/>
            <a:ext cx="3355784" cy="909449"/>
          </a:xfrm>
        </p:spPr>
        <p:txBody>
          <a:bodyPr lIns="0" tIns="0" rIns="0" bIns="0" anchor="t">
            <a:normAutofit/>
          </a:bodyPr>
          <a:lstStyle/>
          <a:p>
            <a:pPr marL="0" indent="0" algn="l">
              <a:lnSpc>
                <a:spcPts val="2200"/>
              </a:lnSpc>
              <a:spcBef>
                <a:spcPts val="0"/>
              </a:spcBef>
              <a:buNone/>
            </a:pPr>
            <a:r>
              <a:rPr lang="en-US" sz="1800" kern="100" dirty="0">
                <a:solidFill>
                  <a:schemeClr val="tx1">
                    <a:lumMod val="65000"/>
                    <a:lumOff val="35000"/>
                  </a:schemeClr>
                </a:solidFill>
                <a:latin typeface="Calibri"/>
                <a:ea typeface="Calibri"/>
                <a:cs typeface="Times New Roman"/>
              </a:rPr>
              <a:t>Includes district hospitals with intensive care units and </a:t>
            </a:r>
            <a:br>
              <a:rPr lang="en-US" sz="1800" kern="100" dirty="0">
                <a:solidFill>
                  <a:schemeClr val="tx1">
                    <a:lumMod val="65000"/>
                    <a:lumOff val="35000"/>
                  </a:schemeClr>
                </a:solidFill>
                <a:latin typeface="Calibri"/>
                <a:ea typeface="Calibri"/>
                <a:cs typeface="Times New Roman"/>
              </a:rPr>
            </a:br>
            <a:r>
              <a:rPr lang="en-US" sz="1800" kern="100" dirty="0">
                <a:solidFill>
                  <a:schemeClr val="tx1">
                    <a:lumMod val="65000"/>
                    <a:lumOff val="35000"/>
                  </a:schemeClr>
                </a:solidFill>
                <a:latin typeface="Calibri"/>
                <a:ea typeface="Calibri"/>
                <a:cs typeface="Times New Roman"/>
              </a:rPr>
              <a:t>cardiac </a:t>
            </a:r>
            <a:r>
              <a:rPr lang="en-US" sz="1800" kern="100" dirty="0" err="1">
                <a:solidFill>
                  <a:schemeClr val="tx1">
                    <a:lumMod val="65000"/>
                    <a:lumOff val="35000"/>
                  </a:schemeClr>
                </a:solidFill>
                <a:latin typeface="Calibri"/>
                <a:ea typeface="Calibri"/>
                <a:cs typeface="Times New Roman"/>
              </a:rPr>
              <a:t>catheterisation</a:t>
            </a:r>
            <a:r>
              <a:rPr lang="en-US" sz="1800" kern="100" dirty="0">
                <a:solidFill>
                  <a:schemeClr val="tx1">
                    <a:lumMod val="65000"/>
                    <a:lumOff val="35000"/>
                  </a:schemeClr>
                </a:solidFill>
                <a:latin typeface="Calibri"/>
                <a:ea typeface="Calibri"/>
                <a:cs typeface="Times New Roman"/>
              </a:rPr>
              <a:t> facilities.</a:t>
            </a:r>
            <a:endParaRPr lang="en-US" sz="2000" dirty="0">
              <a:solidFill>
                <a:schemeClr val="tx1">
                  <a:lumMod val="65000"/>
                  <a:lumOff val="35000"/>
                </a:schemeClr>
              </a:solidFill>
            </a:endParaRPr>
          </a:p>
        </p:txBody>
      </p:sp>
      <p:sp>
        <p:nvSpPr>
          <p:cNvPr id="23" name="Text Placeholder 1">
            <a:extLst>
              <a:ext uri="{FF2B5EF4-FFF2-40B4-BE49-F238E27FC236}">
                <a16:creationId xmlns:a16="http://schemas.microsoft.com/office/drawing/2014/main" id="{00C54E4E-7FC2-C0FE-64A2-B87E7DA9BD36}"/>
              </a:ext>
            </a:extLst>
          </p:cNvPr>
          <p:cNvSpPr txBox="1">
            <a:spLocks/>
          </p:cNvSpPr>
          <p:nvPr/>
        </p:nvSpPr>
        <p:spPr>
          <a:xfrm>
            <a:off x="649288" y="360363"/>
            <a:ext cx="704386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b="1" dirty="0">
                <a:solidFill>
                  <a:schemeClr val="bg1"/>
                </a:solidFill>
                <a:latin typeface="Calibri"/>
                <a:ea typeface="Calibri"/>
                <a:cs typeface="Calibri"/>
              </a:rPr>
              <a:t>Specialised QCC</a:t>
            </a:r>
            <a:endParaRPr lang="en-GB" sz="2800" b="1" spc="50" dirty="0">
              <a:solidFill>
                <a:schemeClr val="bg1"/>
              </a:solidFill>
              <a:latin typeface="+mn-lt"/>
            </a:endParaRPr>
          </a:p>
        </p:txBody>
      </p:sp>
      <p:pic>
        <p:nvPicPr>
          <p:cNvPr id="24" name="Picture 23">
            <a:extLst>
              <a:ext uri="{FF2B5EF4-FFF2-40B4-BE49-F238E27FC236}">
                <a16:creationId xmlns:a16="http://schemas.microsoft.com/office/drawing/2014/main" id="{96486744-E102-764D-9717-57B949F8540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grpSp>
        <p:nvGrpSpPr>
          <p:cNvPr id="30" name="Group 29">
            <a:extLst>
              <a:ext uri="{FF2B5EF4-FFF2-40B4-BE49-F238E27FC236}">
                <a16:creationId xmlns:a16="http://schemas.microsoft.com/office/drawing/2014/main" id="{D695F981-1B36-3355-B59F-84B1AFF5ED4E}"/>
              </a:ext>
            </a:extLst>
          </p:cNvPr>
          <p:cNvGrpSpPr/>
          <p:nvPr/>
        </p:nvGrpSpPr>
        <p:grpSpPr>
          <a:xfrm>
            <a:off x="631001" y="2651760"/>
            <a:ext cx="3642296" cy="1687069"/>
            <a:chOff x="631001" y="2651760"/>
            <a:chExt cx="3642296" cy="1687069"/>
          </a:xfrm>
        </p:grpSpPr>
        <p:sp>
          <p:nvSpPr>
            <p:cNvPr id="25" name="Content Placeholder 2">
              <a:extLst>
                <a:ext uri="{FF2B5EF4-FFF2-40B4-BE49-F238E27FC236}">
                  <a16:creationId xmlns:a16="http://schemas.microsoft.com/office/drawing/2014/main" id="{E97CA612-53A9-C24B-74D8-AA0CEAD2ABE7}"/>
                </a:ext>
              </a:extLst>
            </p:cNvPr>
            <p:cNvSpPr txBox="1">
              <a:spLocks/>
            </p:cNvSpPr>
            <p:nvPr/>
          </p:nvSpPr>
          <p:spPr>
            <a:xfrm>
              <a:off x="631001" y="2901951"/>
              <a:ext cx="3642296" cy="1420369"/>
            </a:xfrm>
            <a:prstGeom prst="rect">
              <a:avLst/>
            </a:prstGeom>
          </p:spPr>
          <p:txBody>
            <a:bodyPr lIns="0" tIns="0" rIns="0" bIns="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lnSpc>
                  <a:spcPts val="1920"/>
                </a:lnSpc>
                <a:spcBef>
                  <a:spcPts val="0"/>
                </a:spcBef>
                <a:buNone/>
              </a:pPr>
              <a:r>
                <a:rPr lang="en-US" sz="1600" i="1" kern="100" dirty="0" err="1">
                  <a:solidFill>
                    <a:srgbClr val="C00000"/>
                  </a:solidFill>
                  <a:latin typeface="Calibri"/>
                  <a:ea typeface="Calibri"/>
                  <a:cs typeface="Times New Roman"/>
                </a:rPr>
                <a:t>Specialised</a:t>
              </a:r>
              <a:r>
                <a:rPr lang="en-US" sz="1600" i="1" kern="100" dirty="0">
                  <a:solidFill>
                    <a:srgbClr val="C00000"/>
                  </a:solidFill>
                  <a:latin typeface="Calibri"/>
                  <a:ea typeface="Calibri"/>
                  <a:cs typeface="Times New Roman"/>
                </a:rPr>
                <a:t> QCCs provide</a:t>
              </a:r>
              <a:r>
                <a:rPr lang="en-US" sz="1600" i="1" kern="100" dirty="0">
                  <a:solidFill>
                    <a:srgbClr val="C00000"/>
                  </a:solidFill>
                  <a:ea typeface="+mn-lt"/>
                  <a:cs typeface="Times New Roman"/>
                </a:rPr>
                <a:t> further </a:t>
              </a:r>
              <a:br>
                <a:rPr lang="en-US" sz="1600" i="1" kern="100" dirty="0">
                  <a:solidFill>
                    <a:srgbClr val="C00000"/>
                  </a:solidFill>
                  <a:ea typeface="+mn-lt"/>
                  <a:cs typeface="Times New Roman"/>
                </a:rPr>
              </a:br>
              <a:r>
                <a:rPr lang="en-US" sz="1600" i="1" kern="100" dirty="0">
                  <a:solidFill>
                    <a:srgbClr val="C00000"/>
                  </a:solidFill>
                  <a:ea typeface="+mn-lt"/>
                  <a:cs typeface="Times New Roman"/>
                </a:rPr>
                <a:t>etiological diagnostic assessment and treatment, as well as treat decompensated HF patients of intermediate complexity. </a:t>
              </a:r>
              <a:endParaRPr lang="en-US" sz="1600" i="1" dirty="0">
                <a:solidFill>
                  <a:srgbClr val="C00000"/>
                </a:solidFill>
                <a:ea typeface="+mn-lt"/>
                <a:cs typeface="Times New Roman"/>
              </a:endParaRPr>
            </a:p>
          </p:txBody>
        </p:sp>
        <p:sp>
          <p:nvSpPr>
            <p:cNvPr id="26" name="Rectangle 25">
              <a:extLst>
                <a:ext uri="{FF2B5EF4-FFF2-40B4-BE49-F238E27FC236}">
                  <a16:creationId xmlns:a16="http://schemas.microsoft.com/office/drawing/2014/main" id="{0BB2E0A1-090B-4D9C-DCF4-C0AEF663D8C9}"/>
                </a:ext>
              </a:extLst>
            </p:cNvPr>
            <p:cNvSpPr/>
            <p:nvPr/>
          </p:nvSpPr>
          <p:spPr>
            <a:xfrm>
              <a:off x="649288" y="2651760"/>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7" name="Rectangle 26">
              <a:extLst>
                <a:ext uri="{FF2B5EF4-FFF2-40B4-BE49-F238E27FC236}">
                  <a16:creationId xmlns:a16="http://schemas.microsoft.com/office/drawing/2014/main" id="{A627F137-5A1C-1B7E-9CEE-A352B2C99F11}"/>
                </a:ext>
              </a:extLst>
            </p:cNvPr>
            <p:cNvSpPr/>
            <p:nvPr/>
          </p:nvSpPr>
          <p:spPr>
            <a:xfrm>
              <a:off x="649288" y="4273296"/>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pic>
        <p:nvPicPr>
          <p:cNvPr id="29" name="Picture 28">
            <a:extLst>
              <a:ext uri="{FF2B5EF4-FFF2-40B4-BE49-F238E27FC236}">
                <a16:creationId xmlns:a16="http://schemas.microsoft.com/office/drawing/2014/main" id="{CE2192A6-E310-D3BE-26DA-81A2C94F2F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60096" y="1557328"/>
            <a:ext cx="3581278" cy="2584749"/>
          </a:xfrm>
          <a:prstGeom prst="rect">
            <a:avLst/>
          </a:prstGeom>
        </p:spPr>
      </p:pic>
    </p:spTree>
    <p:extLst>
      <p:ext uri="{BB962C8B-B14F-4D97-AF65-F5344CB8AC3E}">
        <p14:creationId xmlns:p14="http://schemas.microsoft.com/office/powerpoint/2010/main" val="139885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1000"/>
                                        <p:tgtEl>
                                          <p:spTgt spid="21">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20831EB0-0771-48AE-4373-7A9AE23B916F}"/>
              </a:ext>
            </a:extLst>
          </p:cNvPr>
          <p:cNvSpPr/>
          <p:nvPr/>
        </p:nvSpPr>
        <p:spPr>
          <a:xfrm>
            <a:off x="4791457" y="902207"/>
            <a:ext cx="4352544" cy="4241293"/>
          </a:xfrm>
          <a:prstGeom prst="roundRect">
            <a:avLst>
              <a:gd name="adj" fmla="val 0"/>
            </a:avLst>
          </a:prstGeom>
          <a:solidFill>
            <a:srgbClr val="F9A9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Content Placeholder 2">
            <a:extLst>
              <a:ext uri="{FF2B5EF4-FFF2-40B4-BE49-F238E27FC236}">
                <a16:creationId xmlns:a16="http://schemas.microsoft.com/office/drawing/2014/main" id="{59203A37-A9AA-A6E9-B305-B48B31CEDE09}"/>
              </a:ext>
            </a:extLst>
          </p:cNvPr>
          <p:cNvSpPr>
            <a:spLocks noGrp="1"/>
          </p:cNvSpPr>
          <p:nvPr>
            <p:ph type="subTitle" idx="1"/>
          </p:nvPr>
        </p:nvSpPr>
        <p:spPr>
          <a:xfrm>
            <a:off x="649288" y="1938529"/>
            <a:ext cx="3355784" cy="1792224"/>
          </a:xfrm>
        </p:spPr>
        <p:txBody>
          <a:bodyPr lIns="0" tIns="0" rIns="0" bIns="0" anchor="t">
            <a:noAutofit/>
          </a:bodyPr>
          <a:lstStyle/>
          <a:p>
            <a:pPr marL="0" indent="0" algn="l">
              <a:lnSpc>
                <a:spcPts val="2160"/>
              </a:lnSpc>
              <a:spcBef>
                <a:spcPts val="0"/>
              </a:spcBef>
              <a:buNone/>
            </a:pPr>
            <a:r>
              <a:rPr lang="en-US" sz="1800" kern="100" dirty="0">
                <a:solidFill>
                  <a:schemeClr val="tx1">
                    <a:lumMod val="65000"/>
                    <a:lumOff val="35000"/>
                  </a:schemeClr>
                </a:solidFill>
                <a:latin typeface="Calibri"/>
                <a:ea typeface="Calibri"/>
                <a:cs typeface="Calibri"/>
              </a:rPr>
              <a:t>Includes national reference </a:t>
            </a:r>
            <a:r>
              <a:rPr lang="en-US" sz="1800" kern="100" dirty="0" err="1">
                <a:solidFill>
                  <a:schemeClr val="tx1">
                    <a:lumMod val="65000"/>
                    <a:lumOff val="35000"/>
                  </a:schemeClr>
                </a:solidFill>
                <a:latin typeface="Calibri"/>
                <a:ea typeface="Calibri"/>
                <a:cs typeface="Calibri"/>
              </a:rPr>
              <a:t>centres</a:t>
            </a:r>
            <a:r>
              <a:rPr lang="en-US" sz="1800" kern="100" dirty="0">
                <a:solidFill>
                  <a:schemeClr val="tx1">
                    <a:lumMod val="65000"/>
                    <a:lumOff val="35000"/>
                  </a:schemeClr>
                </a:solidFill>
                <a:latin typeface="Calibri"/>
                <a:ea typeface="Calibri"/>
                <a:cs typeface="Calibri"/>
              </a:rPr>
              <a:t> that provide inpatient care for advanced/severely decompensated heart failure patients, and for heart transplant/mechanical circulatory support candidates and recipients.</a:t>
            </a:r>
            <a:endParaRPr lang="en-US" sz="1800" dirty="0">
              <a:solidFill>
                <a:schemeClr val="tx1">
                  <a:lumMod val="65000"/>
                  <a:lumOff val="35000"/>
                </a:schemeClr>
              </a:solidFill>
              <a:cs typeface="Calibri"/>
            </a:endParaRPr>
          </a:p>
        </p:txBody>
      </p:sp>
      <p:sp>
        <p:nvSpPr>
          <p:cNvPr id="14" name="Text Placeholder 1">
            <a:extLst>
              <a:ext uri="{FF2B5EF4-FFF2-40B4-BE49-F238E27FC236}">
                <a16:creationId xmlns:a16="http://schemas.microsoft.com/office/drawing/2014/main" id="{C04EE508-4F81-CC08-856E-06D8A5315BA8}"/>
              </a:ext>
            </a:extLst>
          </p:cNvPr>
          <p:cNvSpPr txBox="1">
            <a:spLocks/>
          </p:cNvSpPr>
          <p:nvPr/>
        </p:nvSpPr>
        <p:spPr>
          <a:xfrm>
            <a:off x="649288" y="360363"/>
            <a:ext cx="704386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b="1" dirty="0">
                <a:solidFill>
                  <a:schemeClr val="bg1"/>
                </a:solidFill>
                <a:latin typeface="Calibri"/>
                <a:ea typeface="Calibri"/>
                <a:cs typeface="Calibri"/>
              </a:rPr>
              <a:t>Advanced QCC</a:t>
            </a:r>
            <a:endParaRPr lang="en-GB" sz="2800" b="1" spc="50" dirty="0">
              <a:solidFill>
                <a:schemeClr val="bg1"/>
              </a:solidFill>
              <a:latin typeface="+mn-lt"/>
            </a:endParaRPr>
          </a:p>
        </p:txBody>
      </p:sp>
      <p:pic>
        <p:nvPicPr>
          <p:cNvPr id="15" name="Picture 14">
            <a:extLst>
              <a:ext uri="{FF2B5EF4-FFF2-40B4-BE49-F238E27FC236}">
                <a16:creationId xmlns:a16="http://schemas.microsoft.com/office/drawing/2014/main" id="{5C27653E-1194-D6B9-E764-F084F86090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sp>
        <p:nvSpPr>
          <p:cNvPr id="20" name="Rectangle 19">
            <a:extLst>
              <a:ext uri="{FF2B5EF4-FFF2-40B4-BE49-F238E27FC236}">
                <a16:creationId xmlns:a16="http://schemas.microsoft.com/office/drawing/2014/main" id="{1C92E61E-A7F7-AEEC-637C-81A08B4ADAE3}"/>
              </a:ext>
            </a:extLst>
          </p:cNvPr>
          <p:cNvSpPr/>
          <p:nvPr/>
        </p:nvSpPr>
        <p:spPr>
          <a:xfrm>
            <a:off x="649288" y="3812923"/>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1" name="Rectangle 20">
            <a:extLst>
              <a:ext uri="{FF2B5EF4-FFF2-40B4-BE49-F238E27FC236}">
                <a16:creationId xmlns:a16="http://schemas.microsoft.com/office/drawing/2014/main" id="{0D8AC53C-D874-C2DA-8AE4-F14EEF20564C}"/>
              </a:ext>
            </a:extLst>
          </p:cNvPr>
          <p:cNvSpPr/>
          <p:nvPr/>
        </p:nvSpPr>
        <p:spPr>
          <a:xfrm>
            <a:off x="649288" y="1721995"/>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23" name="Picture 22">
            <a:extLst>
              <a:ext uri="{FF2B5EF4-FFF2-40B4-BE49-F238E27FC236}">
                <a16:creationId xmlns:a16="http://schemas.microsoft.com/office/drawing/2014/main" id="{8ED5EF81-C773-666D-7CA1-5A4FB42F2A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40403" y="1498494"/>
            <a:ext cx="2856943" cy="2719537"/>
          </a:xfrm>
          <a:prstGeom prst="rect">
            <a:avLst/>
          </a:prstGeom>
        </p:spPr>
      </p:pic>
    </p:spTree>
    <p:extLst>
      <p:ext uri="{BB962C8B-B14F-4D97-AF65-F5344CB8AC3E}">
        <p14:creationId xmlns:p14="http://schemas.microsoft.com/office/powerpoint/2010/main" val="2479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P spid="20" grpId="0" animBg="1"/>
      <p:bldP spid="21" grpId="0" animBg="1"/>
    </p:bldLst>
  </p:timing>
</p:sld>
</file>

<file path=ppt/theme/theme1.xml><?xml version="1.0" encoding="utf-8"?>
<a:theme xmlns:a="http://schemas.openxmlformats.org/drawingml/2006/main" name="Light HFA - Template 16-9_final">
  <a:themeElements>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C_PPT_test.potx" id="{1687555B-65AB-4D82-8D9C-8D2E31071EBB}" vid="{8FEEAFF8-4BB7-41EA-A67C-3F05A7C446D8}"/>
    </a:ext>
  </a:extLst>
</a:theme>
</file>

<file path=ppt/theme/theme10.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4648e53-aac6-431a-bba8-b4762f1f80c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1ED10E5ACCDD4585D9CF179A7D87C1" ma:contentTypeVersion="14" ma:contentTypeDescription="Crée un document." ma:contentTypeScope="" ma:versionID="a886fce75a080e586a0b8ac993f0a9e1">
  <xsd:schema xmlns:xsd="http://www.w3.org/2001/XMLSchema" xmlns:xs="http://www.w3.org/2001/XMLSchema" xmlns:p="http://schemas.microsoft.com/office/2006/metadata/properties" xmlns:ns3="24cd7c25-14b4-4d6b-a16a-b5fb6be3a9a6" xmlns:ns4="34648e53-aac6-431a-bba8-b4762f1f80cc" targetNamespace="http://schemas.microsoft.com/office/2006/metadata/properties" ma:root="true" ma:fieldsID="07513c3d80fe1e1195001d8ebd414830" ns3:_="" ns4:_="">
    <xsd:import namespace="24cd7c25-14b4-4d6b-a16a-b5fb6be3a9a6"/>
    <xsd:import namespace="34648e53-aac6-431a-bba8-b4762f1f80c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DateTaken"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cd7c25-14b4-4d6b-a16a-b5fb6be3a9a6"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648e53-aac6-431a-bba8-b4762f1f80c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725A7A-1405-4EDD-B290-2EC2362F8192}">
  <ds:schemaRefs>
    <ds:schemaRef ds:uri="24cd7c25-14b4-4d6b-a16a-b5fb6be3a9a6"/>
    <ds:schemaRef ds:uri="34648e53-aac6-431a-bba8-b4762f1f80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9638FDB-86F2-46BE-A2E8-B4D8CB02D39F}">
  <ds:schemaRefs>
    <ds:schemaRef ds:uri="http://schemas.microsoft.com/sharepoint/v3/contenttype/forms"/>
  </ds:schemaRefs>
</ds:datastoreItem>
</file>

<file path=customXml/itemProps3.xml><?xml version="1.0" encoding="utf-8"?>
<ds:datastoreItem xmlns:ds="http://schemas.openxmlformats.org/officeDocument/2006/customXml" ds:itemID="{F4E7692A-6545-4EAD-8BC9-06CDE1EBCB4A}">
  <ds:schemaRefs>
    <ds:schemaRef ds:uri="24cd7c25-14b4-4d6b-a16a-b5fb6be3a9a6"/>
    <ds:schemaRef ds:uri="34648e53-aac6-431a-bba8-b4762f1f80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Light HFA - Template 16-9_final</Template>
  <TotalTime>3368</TotalTime>
  <Words>1838</Words>
  <Application>Microsoft Office PowerPoint</Application>
  <PresentationFormat>On-screen Show (16:9)</PresentationFormat>
  <Paragraphs>298</Paragraphs>
  <Slides>24</Slides>
  <Notes>9</Notes>
  <HiddenSlides>0</HiddenSlides>
  <MMClips>0</MMClips>
  <ScaleCrop>false</ScaleCrop>
  <HeadingPairs>
    <vt:vector size="6" baseType="variant">
      <vt:variant>
        <vt:lpstr>Fonts Used</vt:lpstr>
      </vt:variant>
      <vt:variant>
        <vt:i4>8</vt:i4>
      </vt:variant>
      <vt:variant>
        <vt:lpstr>Theme</vt:lpstr>
      </vt:variant>
      <vt:variant>
        <vt:i4>15</vt:i4>
      </vt:variant>
      <vt:variant>
        <vt:lpstr>Slide Titles</vt:lpstr>
      </vt:variant>
      <vt:variant>
        <vt:i4>24</vt:i4>
      </vt:variant>
    </vt:vector>
  </HeadingPairs>
  <TitlesOfParts>
    <vt:vector size="47" baseType="lpstr">
      <vt:lpstr>Arial</vt:lpstr>
      <vt:lpstr>Arial Unicode MS</vt:lpstr>
      <vt:lpstr>Calibri</vt:lpstr>
      <vt:lpstr>Calibri Light</vt:lpstr>
      <vt:lpstr>interstateregular</vt:lpstr>
      <vt:lpstr>Symbol</vt:lpstr>
      <vt:lpstr>Verdana</vt:lpstr>
      <vt:lpstr>Wingdings</vt:lpstr>
      <vt:lpstr>Light HFA - Template 16-9_final</vt:lpstr>
      <vt:lpstr>11_Custom Design</vt:lpstr>
      <vt:lpstr>1_Custom Design</vt:lpstr>
      <vt:lpstr>Custom Design</vt:lpstr>
      <vt:lpstr>3_Custom Design</vt:lpstr>
      <vt:lpstr>4_Custom Design</vt:lpstr>
      <vt:lpstr>6_Custom Design</vt:lpstr>
      <vt:lpstr>8_Custom Design</vt:lpstr>
      <vt:lpstr>9_Custom Design</vt:lpstr>
      <vt:lpstr>10_Custom Design</vt:lpstr>
      <vt:lpstr>Office Theme</vt:lpstr>
      <vt:lpstr>Custom Design</vt:lpstr>
      <vt:lpstr>7_Custom Design</vt:lpstr>
      <vt:lpstr>2_Custom Design</vt:lpstr>
      <vt:lpstr>5_Custom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sally_collingridge</dc:creator>
  <cp:lastModifiedBy>Stephanie THIBAULT</cp:lastModifiedBy>
  <cp:revision>786</cp:revision>
  <dcterms:created xsi:type="dcterms:W3CDTF">2018-05-21T09:31:25Z</dcterms:created>
  <dcterms:modified xsi:type="dcterms:W3CDTF">2024-01-10T08:38:19Z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0x010100741ED10E5ACCDD4585D9CF179A7D87C1</vt:lpwstr>
  </property>
</Properties>
</file>